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Masters/slideMaster4.xml" ContentType="application/vnd.openxmlformats-officedocument.presentationml.slideMaster+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Default Extension="png" ContentType="image/png"/>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theme/theme9.xml" ContentType="application/vnd.openxmlformats-officedocument.theme+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2" r:id="rId2"/>
    <p:sldMasterId id="2147483684" r:id="rId3"/>
    <p:sldMasterId id="2147483696" r:id="rId4"/>
    <p:sldMasterId id="2147483710" r:id="rId5"/>
    <p:sldMasterId id="2147483723" r:id="rId6"/>
    <p:sldMasterId id="2147483735" r:id="rId7"/>
  </p:sldMasterIdLst>
  <p:notesMasterIdLst>
    <p:notesMasterId r:id="rId15"/>
  </p:notesMasterIdLst>
  <p:handoutMasterIdLst>
    <p:handoutMasterId r:id="rId16"/>
  </p:handoutMasterIdLst>
  <p:sldIdLst>
    <p:sldId id="256" r:id="rId8"/>
    <p:sldId id="257" r:id="rId9"/>
    <p:sldId id="258" r:id="rId10"/>
    <p:sldId id="259" r:id="rId11"/>
    <p:sldId id="260" r:id="rId12"/>
    <p:sldId id="261" r:id="rId13"/>
    <p:sldId id="262" r:id="rId14"/>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66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2B6DA60-8777-4A21-9A42-F812F4625771}" type="datetimeFigureOut">
              <a:rPr lang="en-US" smtClean="0"/>
              <a:t>5/5/2008</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99F9BE-ECCC-4723-8947-0B267F1887FA}" type="slidenum">
              <a:rPr lang="en-AU" smtClean="0"/>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AU"/>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AU"/>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AU"/>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B81272F-BE7A-4D79-9DB4-66B3C875BA82}" type="slidenum">
              <a:rPr lang="en-AU"/>
              <a:pPr/>
              <a:t>‹#›</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04BA39EF-9A06-4E04-9F3F-04087822A383}" type="datetimeFigureOut">
              <a:rPr lang="en-US" smtClean="0"/>
              <a:pPr/>
              <a:t>5/5/2008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6E648FA-71E9-4C9E-BE36-A89CEEC4DB7B}"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34073E8-7F36-4604-A876-0C81270F0660}" type="datetime1">
              <a:rPr lang="en-AU" smtClean="0"/>
              <a:pPr/>
              <a:t>5/05/2008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CD0A55F-BF10-47EF-B6D1-E521C6DFDEC1}"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1273EC1-9196-41DC-9069-84918B3341B6}" type="datetime1">
              <a:rPr lang="en-AU" smtClean="0"/>
              <a:pPr/>
              <a:t>5/05/2008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7BE4C22-5F1A-4B34-8C0D-CE1A5DB4FBAD}" type="slidenum">
              <a:rPr lang="en-AU" smtClean="0"/>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2" name="Group 38"/>
          <p:cNvGrpSpPr>
            <a:grpSpLocks/>
          </p:cNvGrpSpPr>
          <p:nvPr/>
        </p:nvGrpSpPr>
        <p:grpSpPr bwMode="auto">
          <a:xfrm>
            <a:off x="6350" y="615950"/>
            <a:ext cx="9118600" cy="6223000"/>
            <a:chOff x="4" y="388"/>
            <a:chExt cx="5744" cy="3920"/>
          </a:xfrm>
        </p:grpSpPr>
        <p:grpSp>
          <p:nvGrpSpPr>
            <p:cNvPr id="3" name="Group 4"/>
            <p:cNvGrpSpPr>
              <a:grpSpLocks/>
            </p:cNvGrpSpPr>
            <p:nvPr/>
          </p:nvGrpSpPr>
          <p:grpSpPr bwMode="auto">
            <a:xfrm>
              <a:off x="4" y="3364"/>
              <a:ext cx="424" cy="424"/>
              <a:chOff x="4" y="3364"/>
              <a:chExt cx="424" cy="424"/>
            </a:xfrm>
          </p:grpSpPr>
          <p:sp>
            <p:nvSpPr>
              <p:cNvPr id="2050" name="Oval 2"/>
              <p:cNvSpPr>
                <a:spLocks noChangeArrowheads="1"/>
              </p:cNvSpPr>
              <p:nvPr/>
            </p:nvSpPr>
            <p:spPr bwMode="grayWhite">
              <a:xfrm>
                <a:off x="4" y="3364"/>
                <a:ext cx="424" cy="424"/>
              </a:xfrm>
              <a:prstGeom prst="ellipse">
                <a:avLst/>
              </a:prstGeom>
              <a:noFill/>
              <a:ln w="12700">
                <a:solidFill>
                  <a:schemeClr val="tx1"/>
                </a:solidFill>
                <a:round/>
                <a:headEnd/>
                <a:tailEnd/>
              </a:ln>
              <a:effectLst/>
            </p:spPr>
            <p:txBody>
              <a:bodyPr wrap="none" anchor="ctr"/>
              <a:lstStyle/>
              <a:p>
                <a:endParaRPr lang="en-AU"/>
              </a:p>
            </p:txBody>
          </p:sp>
          <p:sp>
            <p:nvSpPr>
              <p:cNvPr id="2051" name="Oval 3"/>
              <p:cNvSpPr>
                <a:spLocks noChangeArrowheads="1"/>
              </p:cNvSpPr>
              <p:nvPr/>
            </p:nvSpPr>
            <p:spPr bwMode="grayWhite">
              <a:xfrm>
                <a:off x="100" y="3460"/>
                <a:ext cx="63" cy="63"/>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4" name="Group 7"/>
            <p:cNvGrpSpPr>
              <a:grpSpLocks/>
            </p:cNvGrpSpPr>
            <p:nvPr/>
          </p:nvGrpSpPr>
          <p:grpSpPr bwMode="auto">
            <a:xfrm>
              <a:off x="340" y="3700"/>
              <a:ext cx="184" cy="184"/>
              <a:chOff x="340" y="3700"/>
              <a:chExt cx="184" cy="184"/>
            </a:xfrm>
          </p:grpSpPr>
          <p:sp>
            <p:nvSpPr>
              <p:cNvPr id="2053" name="Oval 5"/>
              <p:cNvSpPr>
                <a:spLocks noChangeArrowheads="1"/>
              </p:cNvSpPr>
              <p:nvPr/>
            </p:nvSpPr>
            <p:spPr bwMode="grayWhite">
              <a:xfrm>
                <a:off x="340" y="3700"/>
                <a:ext cx="184" cy="184"/>
              </a:xfrm>
              <a:prstGeom prst="ellipse">
                <a:avLst/>
              </a:prstGeom>
              <a:noFill/>
              <a:ln w="12700">
                <a:solidFill>
                  <a:schemeClr val="tx1"/>
                </a:solidFill>
                <a:round/>
                <a:headEnd/>
                <a:tailEnd/>
              </a:ln>
              <a:effectLst/>
            </p:spPr>
            <p:txBody>
              <a:bodyPr wrap="none" anchor="ctr"/>
              <a:lstStyle/>
              <a:p>
                <a:endParaRPr lang="en-AU"/>
              </a:p>
            </p:txBody>
          </p:sp>
          <p:sp>
            <p:nvSpPr>
              <p:cNvPr id="2054" name="Oval 6"/>
              <p:cNvSpPr>
                <a:spLocks noChangeArrowheads="1"/>
              </p:cNvSpPr>
              <p:nvPr/>
            </p:nvSpPr>
            <p:spPr bwMode="grayWhite">
              <a:xfrm>
                <a:off x="382" y="3742"/>
                <a:ext cx="24" cy="24"/>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5" name="Group 10"/>
            <p:cNvGrpSpPr>
              <a:grpSpLocks/>
            </p:cNvGrpSpPr>
            <p:nvPr/>
          </p:nvGrpSpPr>
          <p:grpSpPr bwMode="auto">
            <a:xfrm>
              <a:off x="3875" y="3612"/>
              <a:ext cx="280" cy="280"/>
              <a:chOff x="3875" y="3612"/>
              <a:chExt cx="280" cy="280"/>
            </a:xfrm>
          </p:grpSpPr>
          <p:sp>
            <p:nvSpPr>
              <p:cNvPr id="2056" name="Oval 8"/>
              <p:cNvSpPr>
                <a:spLocks noChangeArrowheads="1"/>
              </p:cNvSpPr>
              <p:nvPr/>
            </p:nvSpPr>
            <p:spPr bwMode="grayWhite">
              <a:xfrm>
                <a:off x="3875" y="3612"/>
                <a:ext cx="280" cy="280"/>
              </a:xfrm>
              <a:prstGeom prst="ellipse">
                <a:avLst/>
              </a:prstGeom>
              <a:noFill/>
              <a:ln w="12700">
                <a:solidFill>
                  <a:schemeClr val="tx1"/>
                </a:solidFill>
                <a:round/>
                <a:headEnd/>
                <a:tailEnd/>
              </a:ln>
              <a:effectLst/>
            </p:spPr>
            <p:txBody>
              <a:bodyPr wrap="none" anchor="ctr"/>
              <a:lstStyle/>
              <a:p>
                <a:endParaRPr lang="en-AU"/>
              </a:p>
            </p:txBody>
          </p:sp>
          <p:sp>
            <p:nvSpPr>
              <p:cNvPr id="2057" name="Oval 9"/>
              <p:cNvSpPr>
                <a:spLocks noChangeArrowheads="1"/>
              </p:cNvSpPr>
              <p:nvPr/>
            </p:nvSpPr>
            <p:spPr bwMode="grayWhite">
              <a:xfrm>
                <a:off x="3939" y="3676"/>
                <a:ext cx="39" cy="39"/>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6" name="Group 13"/>
            <p:cNvGrpSpPr>
              <a:grpSpLocks/>
            </p:cNvGrpSpPr>
            <p:nvPr/>
          </p:nvGrpSpPr>
          <p:grpSpPr bwMode="auto">
            <a:xfrm>
              <a:off x="1560" y="4076"/>
              <a:ext cx="232" cy="232"/>
              <a:chOff x="1560" y="4076"/>
              <a:chExt cx="232" cy="232"/>
            </a:xfrm>
          </p:grpSpPr>
          <p:sp>
            <p:nvSpPr>
              <p:cNvPr id="2059" name="Oval 11"/>
              <p:cNvSpPr>
                <a:spLocks noChangeArrowheads="1"/>
              </p:cNvSpPr>
              <p:nvPr/>
            </p:nvSpPr>
            <p:spPr bwMode="grayWhite">
              <a:xfrm>
                <a:off x="1560" y="4076"/>
                <a:ext cx="232" cy="232"/>
              </a:xfrm>
              <a:prstGeom prst="ellipse">
                <a:avLst/>
              </a:prstGeom>
              <a:noFill/>
              <a:ln w="12700">
                <a:solidFill>
                  <a:schemeClr val="tx1"/>
                </a:solidFill>
                <a:round/>
                <a:headEnd/>
                <a:tailEnd/>
              </a:ln>
              <a:effectLst/>
            </p:spPr>
            <p:txBody>
              <a:bodyPr wrap="none" anchor="ctr"/>
              <a:lstStyle/>
              <a:p>
                <a:endParaRPr lang="en-AU"/>
              </a:p>
            </p:txBody>
          </p:sp>
          <p:sp>
            <p:nvSpPr>
              <p:cNvPr id="2060" name="Oval 12"/>
              <p:cNvSpPr>
                <a:spLocks noChangeArrowheads="1"/>
              </p:cNvSpPr>
              <p:nvPr/>
            </p:nvSpPr>
            <p:spPr bwMode="grayWhite">
              <a:xfrm>
                <a:off x="1613" y="4129"/>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7" name="Group 16"/>
            <p:cNvGrpSpPr>
              <a:grpSpLocks/>
            </p:cNvGrpSpPr>
            <p:nvPr/>
          </p:nvGrpSpPr>
          <p:grpSpPr bwMode="auto">
            <a:xfrm>
              <a:off x="4" y="2788"/>
              <a:ext cx="232" cy="232"/>
              <a:chOff x="4" y="2788"/>
              <a:chExt cx="232" cy="232"/>
            </a:xfrm>
          </p:grpSpPr>
          <p:sp>
            <p:nvSpPr>
              <p:cNvPr id="2062" name="Oval 14"/>
              <p:cNvSpPr>
                <a:spLocks noChangeArrowheads="1"/>
              </p:cNvSpPr>
              <p:nvPr/>
            </p:nvSpPr>
            <p:spPr bwMode="grayWhite">
              <a:xfrm>
                <a:off x="4" y="2788"/>
                <a:ext cx="232" cy="232"/>
              </a:xfrm>
              <a:prstGeom prst="ellipse">
                <a:avLst/>
              </a:prstGeom>
              <a:noFill/>
              <a:ln w="12700">
                <a:solidFill>
                  <a:schemeClr val="tx1"/>
                </a:solidFill>
                <a:round/>
                <a:headEnd/>
                <a:tailEnd/>
              </a:ln>
              <a:effectLst/>
            </p:spPr>
            <p:txBody>
              <a:bodyPr wrap="none" anchor="ctr"/>
              <a:lstStyle/>
              <a:p>
                <a:endParaRPr lang="en-AU"/>
              </a:p>
            </p:txBody>
          </p:sp>
          <p:sp>
            <p:nvSpPr>
              <p:cNvPr id="2063" name="Oval 15"/>
              <p:cNvSpPr>
                <a:spLocks noChangeArrowheads="1"/>
              </p:cNvSpPr>
              <p:nvPr/>
            </p:nvSpPr>
            <p:spPr bwMode="grayWhite">
              <a:xfrm>
                <a:off x="57" y="2841"/>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8" name="Group 19"/>
            <p:cNvGrpSpPr>
              <a:grpSpLocks/>
            </p:cNvGrpSpPr>
            <p:nvPr/>
          </p:nvGrpSpPr>
          <p:grpSpPr bwMode="auto">
            <a:xfrm>
              <a:off x="3460" y="388"/>
              <a:ext cx="424" cy="424"/>
              <a:chOff x="3460" y="388"/>
              <a:chExt cx="424" cy="424"/>
            </a:xfrm>
          </p:grpSpPr>
          <p:sp>
            <p:nvSpPr>
              <p:cNvPr id="2065" name="Oval 17"/>
              <p:cNvSpPr>
                <a:spLocks noChangeArrowheads="1"/>
              </p:cNvSpPr>
              <p:nvPr/>
            </p:nvSpPr>
            <p:spPr bwMode="grayWhite">
              <a:xfrm>
                <a:off x="3460" y="388"/>
                <a:ext cx="424" cy="424"/>
              </a:xfrm>
              <a:prstGeom prst="ellipse">
                <a:avLst/>
              </a:prstGeom>
              <a:noFill/>
              <a:ln w="12700">
                <a:solidFill>
                  <a:schemeClr val="tx1"/>
                </a:solidFill>
                <a:round/>
                <a:headEnd/>
                <a:tailEnd/>
              </a:ln>
              <a:effectLst/>
            </p:spPr>
            <p:txBody>
              <a:bodyPr wrap="none" anchor="ctr"/>
              <a:lstStyle/>
              <a:p>
                <a:endParaRPr lang="en-AU"/>
              </a:p>
            </p:txBody>
          </p:sp>
          <p:sp>
            <p:nvSpPr>
              <p:cNvPr id="2066" name="Oval 18"/>
              <p:cNvSpPr>
                <a:spLocks noChangeArrowheads="1"/>
              </p:cNvSpPr>
              <p:nvPr/>
            </p:nvSpPr>
            <p:spPr bwMode="grayWhite">
              <a:xfrm>
                <a:off x="3556" y="484"/>
                <a:ext cx="63" cy="63"/>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9" name="Group 22"/>
            <p:cNvGrpSpPr>
              <a:grpSpLocks/>
            </p:cNvGrpSpPr>
            <p:nvPr/>
          </p:nvGrpSpPr>
          <p:grpSpPr bwMode="auto">
            <a:xfrm>
              <a:off x="3220" y="580"/>
              <a:ext cx="232" cy="232"/>
              <a:chOff x="3220" y="580"/>
              <a:chExt cx="232" cy="232"/>
            </a:xfrm>
          </p:grpSpPr>
          <p:sp>
            <p:nvSpPr>
              <p:cNvPr id="2068" name="Oval 20"/>
              <p:cNvSpPr>
                <a:spLocks noChangeArrowheads="1"/>
              </p:cNvSpPr>
              <p:nvPr/>
            </p:nvSpPr>
            <p:spPr bwMode="grayWhite">
              <a:xfrm>
                <a:off x="3220" y="580"/>
                <a:ext cx="232" cy="232"/>
              </a:xfrm>
              <a:prstGeom prst="ellipse">
                <a:avLst/>
              </a:prstGeom>
              <a:noFill/>
              <a:ln w="12700">
                <a:solidFill>
                  <a:schemeClr val="tx1"/>
                </a:solidFill>
                <a:round/>
                <a:headEnd/>
                <a:tailEnd/>
              </a:ln>
              <a:effectLst/>
            </p:spPr>
            <p:txBody>
              <a:bodyPr wrap="none" anchor="ctr"/>
              <a:lstStyle/>
              <a:p>
                <a:endParaRPr lang="en-AU"/>
              </a:p>
            </p:txBody>
          </p:sp>
          <p:sp>
            <p:nvSpPr>
              <p:cNvPr id="2069" name="Oval 21"/>
              <p:cNvSpPr>
                <a:spLocks noChangeArrowheads="1"/>
              </p:cNvSpPr>
              <p:nvPr/>
            </p:nvSpPr>
            <p:spPr bwMode="grayWhite">
              <a:xfrm>
                <a:off x="3273" y="633"/>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0" name="Group 25"/>
            <p:cNvGrpSpPr>
              <a:grpSpLocks/>
            </p:cNvGrpSpPr>
            <p:nvPr/>
          </p:nvGrpSpPr>
          <p:grpSpPr bwMode="auto">
            <a:xfrm>
              <a:off x="3892" y="388"/>
              <a:ext cx="232" cy="232"/>
              <a:chOff x="3892" y="388"/>
              <a:chExt cx="232" cy="232"/>
            </a:xfrm>
          </p:grpSpPr>
          <p:sp>
            <p:nvSpPr>
              <p:cNvPr id="2071" name="Oval 23"/>
              <p:cNvSpPr>
                <a:spLocks noChangeArrowheads="1"/>
              </p:cNvSpPr>
              <p:nvPr/>
            </p:nvSpPr>
            <p:spPr bwMode="grayWhite">
              <a:xfrm>
                <a:off x="3892" y="388"/>
                <a:ext cx="232" cy="232"/>
              </a:xfrm>
              <a:prstGeom prst="ellipse">
                <a:avLst/>
              </a:prstGeom>
              <a:noFill/>
              <a:ln w="12700">
                <a:solidFill>
                  <a:schemeClr val="tx1"/>
                </a:solidFill>
                <a:round/>
                <a:headEnd/>
                <a:tailEnd/>
              </a:ln>
              <a:effectLst/>
            </p:spPr>
            <p:txBody>
              <a:bodyPr wrap="none" anchor="ctr"/>
              <a:lstStyle/>
              <a:p>
                <a:endParaRPr lang="en-AU"/>
              </a:p>
            </p:txBody>
          </p:sp>
          <p:sp>
            <p:nvSpPr>
              <p:cNvPr id="2072" name="Oval 24"/>
              <p:cNvSpPr>
                <a:spLocks noChangeArrowheads="1"/>
              </p:cNvSpPr>
              <p:nvPr/>
            </p:nvSpPr>
            <p:spPr bwMode="grayWhite">
              <a:xfrm>
                <a:off x="3945" y="441"/>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1" name="Group 28"/>
            <p:cNvGrpSpPr>
              <a:grpSpLocks/>
            </p:cNvGrpSpPr>
            <p:nvPr/>
          </p:nvGrpSpPr>
          <p:grpSpPr bwMode="auto">
            <a:xfrm>
              <a:off x="5420" y="1139"/>
              <a:ext cx="328" cy="328"/>
              <a:chOff x="5420" y="1139"/>
              <a:chExt cx="328" cy="328"/>
            </a:xfrm>
          </p:grpSpPr>
          <p:sp>
            <p:nvSpPr>
              <p:cNvPr id="2074" name="Oval 26"/>
              <p:cNvSpPr>
                <a:spLocks noChangeArrowheads="1"/>
              </p:cNvSpPr>
              <p:nvPr/>
            </p:nvSpPr>
            <p:spPr bwMode="grayWhite">
              <a:xfrm>
                <a:off x="5420" y="1139"/>
                <a:ext cx="328" cy="328"/>
              </a:xfrm>
              <a:prstGeom prst="ellipse">
                <a:avLst/>
              </a:prstGeom>
              <a:noFill/>
              <a:ln w="12700">
                <a:solidFill>
                  <a:schemeClr val="tx1"/>
                </a:solidFill>
                <a:round/>
                <a:headEnd/>
                <a:tailEnd/>
              </a:ln>
              <a:effectLst/>
            </p:spPr>
            <p:txBody>
              <a:bodyPr wrap="none" anchor="ctr"/>
              <a:lstStyle/>
              <a:p>
                <a:endParaRPr lang="en-AU"/>
              </a:p>
            </p:txBody>
          </p:sp>
          <p:sp>
            <p:nvSpPr>
              <p:cNvPr id="2075" name="Oval 27"/>
              <p:cNvSpPr>
                <a:spLocks noChangeArrowheads="1"/>
              </p:cNvSpPr>
              <p:nvPr/>
            </p:nvSpPr>
            <p:spPr bwMode="grayWhite">
              <a:xfrm>
                <a:off x="5495" y="1214"/>
                <a:ext cx="47" cy="47"/>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2" name="Group 31"/>
            <p:cNvGrpSpPr>
              <a:grpSpLocks/>
            </p:cNvGrpSpPr>
            <p:nvPr/>
          </p:nvGrpSpPr>
          <p:grpSpPr bwMode="auto">
            <a:xfrm>
              <a:off x="5476" y="1588"/>
              <a:ext cx="136" cy="136"/>
              <a:chOff x="5476" y="1588"/>
              <a:chExt cx="136" cy="136"/>
            </a:xfrm>
          </p:grpSpPr>
          <p:sp>
            <p:nvSpPr>
              <p:cNvPr id="2077" name="Oval 29"/>
              <p:cNvSpPr>
                <a:spLocks noChangeArrowheads="1"/>
              </p:cNvSpPr>
              <p:nvPr/>
            </p:nvSpPr>
            <p:spPr bwMode="grayWhite">
              <a:xfrm>
                <a:off x="5476" y="1588"/>
                <a:ext cx="136" cy="136"/>
              </a:xfrm>
              <a:prstGeom prst="ellipse">
                <a:avLst/>
              </a:prstGeom>
              <a:noFill/>
              <a:ln w="12700">
                <a:solidFill>
                  <a:schemeClr val="tx1"/>
                </a:solidFill>
                <a:round/>
                <a:headEnd/>
                <a:tailEnd/>
              </a:ln>
              <a:effectLst/>
            </p:spPr>
            <p:txBody>
              <a:bodyPr wrap="none" anchor="ctr"/>
              <a:lstStyle/>
              <a:p>
                <a:endParaRPr lang="en-AU"/>
              </a:p>
            </p:txBody>
          </p:sp>
          <p:sp>
            <p:nvSpPr>
              <p:cNvPr id="2078" name="Oval 30"/>
              <p:cNvSpPr>
                <a:spLocks noChangeArrowheads="1"/>
              </p:cNvSpPr>
              <p:nvPr/>
            </p:nvSpPr>
            <p:spPr bwMode="grayWhite">
              <a:xfrm>
                <a:off x="5508" y="1620"/>
                <a:ext cx="16" cy="16"/>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3" name="Group 34"/>
            <p:cNvGrpSpPr>
              <a:grpSpLocks/>
            </p:cNvGrpSpPr>
            <p:nvPr/>
          </p:nvGrpSpPr>
          <p:grpSpPr bwMode="auto">
            <a:xfrm>
              <a:off x="772" y="772"/>
              <a:ext cx="328" cy="328"/>
              <a:chOff x="772" y="772"/>
              <a:chExt cx="328" cy="328"/>
            </a:xfrm>
          </p:grpSpPr>
          <p:sp>
            <p:nvSpPr>
              <p:cNvPr id="2080" name="Oval 32"/>
              <p:cNvSpPr>
                <a:spLocks noChangeArrowheads="1"/>
              </p:cNvSpPr>
              <p:nvPr/>
            </p:nvSpPr>
            <p:spPr bwMode="grayWhite">
              <a:xfrm>
                <a:off x="772" y="772"/>
                <a:ext cx="328" cy="328"/>
              </a:xfrm>
              <a:prstGeom prst="ellipse">
                <a:avLst/>
              </a:prstGeom>
              <a:noFill/>
              <a:ln w="12700">
                <a:solidFill>
                  <a:schemeClr val="tx1"/>
                </a:solidFill>
                <a:round/>
                <a:headEnd/>
                <a:tailEnd/>
              </a:ln>
              <a:effectLst/>
            </p:spPr>
            <p:txBody>
              <a:bodyPr wrap="none" anchor="ctr"/>
              <a:lstStyle/>
              <a:p>
                <a:endParaRPr lang="en-AU"/>
              </a:p>
            </p:txBody>
          </p:sp>
          <p:sp>
            <p:nvSpPr>
              <p:cNvPr id="2081" name="Oval 33"/>
              <p:cNvSpPr>
                <a:spLocks noChangeArrowheads="1"/>
              </p:cNvSpPr>
              <p:nvPr/>
            </p:nvSpPr>
            <p:spPr bwMode="grayWhite">
              <a:xfrm>
                <a:off x="846" y="846"/>
                <a:ext cx="48" cy="48"/>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4" name="Group 37"/>
            <p:cNvGrpSpPr>
              <a:grpSpLocks/>
            </p:cNvGrpSpPr>
            <p:nvPr/>
          </p:nvGrpSpPr>
          <p:grpSpPr bwMode="auto">
            <a:xfrm>
              <a:off x="1108" y="868"/>
              <a:ext cx="232" cy="232"/>
              <a:chOff x="1108" y="868"/>
              <a:chExt cx="232" cy="232"/>
            </a:xfrm>
          </p:grpSpPr>
          <p:sp>
            <p:nvSpPr>
              <p:cNvPr id="2083" name="Oval 35"/>
              <p:cNvSpPr>
                <a:spLocks noChangeArrowheads="1"/>
              </p:cNvSpPr>
              <p:nvPr/>
            </p:nvSpPr>
            <p:spPr bwMode="grayWhite">
              <a:xfrm>
                <a:off x="1108" y="868"/>
                <a:ext cx="232" cy="232"/>
              </a:xfrm>
              <a:prstGeom prst="ellipse">
                <a:avLst/>
              </a:prstGeom>
              <a:noFill/>
              <a:ln w="12700">
                <a:solidFill>
                  <a:schemeClr val="tx1"/>
                </a:solidFill>
                <a:round/>
                <a:headEnd/>
                <a:tailEnd/>
              </a:ln>
              <a:effectLst/>
            </p:spPr>
            <p:txBody>
              <a:bodyPr wrap="none" anchor="ctr"/>
              <a:lstStyle/>
              <a:p>
                <a:endParaRPr lang="en-AU"/>
              </a:p>
            </p:txBody>
          </p:sp>
          <p:sp>
            <p:nvSpPr>
              <p:cNvPr id="2084" name="Oval 36"/>
              <p:cNvSpPr>
                <a:spLocks noChangeArrowheads="1"/>
              </p:cNvSpPr>
              <p:nvPr/>
            </p:nvSpPr>
            <p:spPr bwMode="grayWhite">
              <a:xfrm>
                <a:off x="1161" y="921"/>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sp>
        <p:nvSpPr>
          <p:cNvPr id="2087" name="Rectangle 39"/>
          <p:cNvSpPr>
            <a:spLocks noGrp="1" noChangeArrowheads="1"/>
          </p:cNvSpPr>
          <p:nvPr>
            <p:ph type="ctrTitle" sz="quarter"/>
          </p:nvPr>
        </p:nvSpPr>
        <p:spPr>
          <a:xfrm>
            <a:off x="685800" y="2286000"/>
            <a:ext cx="7772400" cy="1143000"/>
          </a:xfrm>
        </p:spPr>
        <p:txBody>
          <a:bodyPr/>
          <a:lstStyle>
            <a:lvl1pPr>
              <a:defRPr/>
            </a:lvl1pPr>
          </a:lstStyle>
          <a:p>
            <a:r>
              <a:rPr lang="en-US" smtClean="0"/>
              <a:t>Click to edit Master title style</a:t>
            </a:r>
            <a:endParaRPr lang="en-AU"/>
          </a:p>
        </p:txBody>
      </p:sp>
      <p:sp>
        <p:nvSpPr>
          <p:cNvPr id="2088" name="Rectangle 40"/>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AU"/>
          </a:p>
        </p:txBody>
      </p:sp>
      <p:sp>
        <p:nvSpPr>
          <p:cNvPr id="2089" name="Rectangle 41"/>
          <p:cNvSpPr>
            <a:spLocks noGrp="1" noChangeArrowheads="1"/>
          </p:cNvSpPr>
          <p:nvPr>
            <p:ph type="dt" sz="quarter" idx="2"/>
          </p:nvPr>
        </p:nvSpPr>
        <p:spPr/>
        <p:txBody>
          <a:bodyPr/>
          <a:lstStyle>
            <a:lvl1pPr>
              <a:defRPr/>
            </a:lvl1pPr>
          </a:lstStyle>
          <a:p>
            <a:fld id="{04BA39EF-9A06-4E04-9F3F-04087822A383}" type="datetimeFigureOut">
              <a:rPr lang="en-US" smtClean="0"/>
              <a:pPr/>
              <a:t>5/5/2008</a:t>
            </a:fld>
            <a:endParaRPr lang="en-AU"/>
          </a:p>
        </p:txBody>
      </p:sp>
      <p:sp>
        <p:nvSpPr>
          <p:cNvPr id="2090" name="Rectangle 42"/>
          <p:cNvSpPr>
            <a:spLocks noGrp="1" noChangeArrowheads="1"/>
          </p:cNvSpPr>
          <p:nvPr>
            <p:ph type="ftr" sz="quarter" idx="3"/>
          </p:nvPr>
        </p:nvSpPr>
        <p:spPr/>
        <p:txBody>
          <a:bodyPr/>
          <a:lstStyle>
            <a:lvl1pPr>
              <a:defRPr/>
            </a:lvl1pPr>
          </a:lstStyle>
          <a:p>
            <a:endParaRPr lang="en-AU"/>
          </a:p>
        </p:txBody>
      </p:sp>
      <p:sp>
        <p:nvSpPr>
          <p:cNvPr id="2091" name="Rectangle 43"/>
          <p:cNvSpPr>
            <a:spLocks noGrp="1" noChangeArrowheads="1"/>
          </p:cNvSpPr>
          <p:nvPr>
            <p:ph type="sldNum" sz="quarter" idx="4"/>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D4DB2445-2457-49E0-B1F6-C2469FE08FA7}"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0782EDF-5450-4281-852E-41323C64BB1C}" type="slidenum">
              <a:rPr lang="en-AU" smtClean="0"/>
              <a:pPr/>
              <a:t>‹#›</a:t>
            </a:fld>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74C9F2FF-7CB3-4A4A-B15E-A03B70C8C8BE}"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B69E638-F064-40F0-88EB-F086DF4DA826}" type="slidenum">
              <a:rPr lang="en-AU" smtClean="0"/>
              <a:pPr/>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546ADA55-09E8-43BE-9E7B-C098472BF44F}" type="datetime1">
              <a:rPr lang="en-AU" smtClean="0"/>
              <a:pPr/>
              <a:t>5/05/2008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0F38A22-B21C-4C27-9E85-CF619D9096BE}" type="slidenum">
              <a:rPr lang="en-AU" smtClean="0"/>
              <a:pPr/>
              <a:t>‹#›</a:t>
            </a:fld>
            <a:endParaRPr lang="en-A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8ED86E99-C5E4-4704-846E-C5208EFD6F30}" type="datetime1">
              <a:rPr lang="en-AU" smtClean="0"/>
              <a:pPr/>
              <a:t>5/05/2008</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A33B0EFA-EE12-46AC-9AB0-6A1310EDCF14}" type="slidenum">
              <a:rPr lang="en-AU" smtClean="0"/>
              <a:pPr/>
              <a:t>‹#›</a:t>
            </a:fld>
            <a:endParaRPr lang="en-A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77345272-0AB0-4357-8359-E8CDBCD98047}" type="datetime1">
              <a:rPr lang="en-AU" smtClean="0"/>
              <a:pPr/>
              <a:t>5/05/2008</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F4A6BB4B-DFF8-43EA-B5CC-618D2E8889F4}" type="slidenum">
              <a:rPr lang="en-AU" smtClean="0"/>
              <a:pPr/>
              <a:t>‹#›</a:t>
            </a:fld>
            <a:endParaRPr lang="en-A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01F396D-8E5D-49B1-BA1F-792725BF541A}" type="datetime1">
              <a:rPr lang="en-AU" smtClean="0"/>
              <a:pPr/>
              <a:t>5/05/2008</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24E5DA0E-9C9E-42BB-9869-504F79947EAB}" type="slidenum">
              <a:rPr lang="en-AU" smtClean="0"/>
              <a:pPr/>
              <a:t>‹#›</a:t>
            </a:fld>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9546699B-23B7-4615-A27E-6B4EAD0993F3}" type="datetime1">
              <a:rPr lang="en-AU" smtClean="0"/>
              <a:pPr/>
              <a:t>5/05/2008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1952EC1-B3D1-4E13-80A6-1EFED65024F2}"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D4DB2445-2457-49E0-B1F6-C2469FE08FA7}" type="datetime1">
              <a:rPr lang="en-AU" smtClean="0"/>
              <a:pPr/>
              <a:t>5/05/2008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0782EDF-5450-4281-852E-41323C64BB1C}" type="slidenum">
              <a:rPr lang="en-AU" smtClean="0"/>
              <a:pPr/>
              <a:t>‹#›</a:t>
            </a:fld>
            <a:endParaRPr lang="en-A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A873F13-97DC-4D74-BD50-A9C0961E83E0}" type="datetime1">
              <a:rPr lang="en-AU" smtClean="0"/>
              <a:pPr/>
              <a:t>5/05/2008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82E5DE5-A524-4C31-BA24-672B5C1CD92A}" type="slidenum">
              <a:rPr lang="en-AU" smtClean="0"/>
              <a:pPr/>
              <a:t>‹#›</a:t>
            </a:fld>
            <a:endParaRPr lang="en-A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34073E8-7F36-4604-A876-0C81270F0660}"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CD0A55F-BF10-47EF-B6D1-E521C6DFDEC1}" type="slidenum">
              <a:rPr lang="en-AU" smtClean="0"/>
              <a:pPr/>
              <a:t>‹#›</a:t>
            </a:fld>
            <a:endParaRPr lang="en-A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21273EC1-9196-41DC-9069-84918B3341B6}"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BE4C22-5F1A-4B34-8C0D-CE1A5DB4FBAD}" type="slidenum">
              <a:rPr lang="en-AU" smtClean="0"/>
              <a:pPr/>
              <a:t>‹#›</a:t>
            </a:fld>
            <a:endParaRPr lang="en-A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6" name="Rectangle 4"/>
          <p:cNvSpPr>
            <a:spLocks noGrp="1" noChangeArrowheads="1"/>
          </p:cNvSpPr>
          <p:nvPr>
            <p:ph type="ctrTitle"/>
          </p:nvPr>
        </p:nvSpPr>
        <p:spPr>
          <a:xfrm>
            <a:off x="1524000" y="533400"/>
            <a:ext cx="6629400" cy="2971800"/>
          </a:xfrm>
        </p:spPr>
        <p:txBody>
          <a:bodyPr/>
          <a:lstStyle>
            <a:lvl1pPr>
              <a:defRPr sz="6000" b="1"/>
            </a:lvl1pPr>
          </a:lstStyle>
          <a:p>
            <a:r>
              <a:rPr lang="en-US" smtClean="0"/>
              <a:t>Click to edit Master title style</a:t>
            </a:r>
            <a:endParaRPr lang="en-AU"/>
          </a:p>
        </p:txBody>
      </p:sp>
      <p:sp>
        <p:nvSpPr>
          <p:cNvPr id="3077" name="Rectangle 5"/>
          <p:cNvSpPr>
            <a:spLocks noGrp="1" noChangeArrowheads="1"/>
          </p:cNvSpPr>
          <p:nvPr>
            <p:ph type="subTitle" idx="1"/>
          </p:nvPr>
        </p:nvSpPr>
        <p:spPr>
          <a:xfrm>
            <a:off x="1676400" y="3733800"/>
            <a:ext cx="6400800" cy="609600"/>
          </a:xfrm>
        </p:spPr>
        <p:txBody>
          <a:bodyPr/>
          <a:lstStyle>
            <a:lvl1pPr marL="0" indent="0" algn="ctr">
              <a:buFontTx/>
              <a:buNone/>
              <a:defRPr sz="2800" b="1" i="1"/>
            </a:lvl1pPr>
          </a:lstStyle>
          <a:p>
            <a:r>
              <a:rPr lang="en-US" smtClean="0"/>
              <a:t>Click to edit Master subtitle style</a:t>
            </a:r>
            <a:endParaRPr lang="en-AU"/>
          </a:p>
        </p:txBody>
      </p:sp>
      <p:sp>
        <p:nvSpPr>
          <p:cNvPr id="3078" name="Rectangle 6"/>
          <p:cNvSpPr>
            <a:spLocks noGrp="1" noChangeArrowheads="1"/>
          </p:cNvSpPr>
          <p:nvPr>
            <p:ph type="ftr" sz="quarter" idx="3"/>
          </p:nvPr>
        </p:nvSpPr>
        <p:spPr>
          <a:xfrm>
            <a:off x="3124200" y="6245225"/>
            <a:ext cx="2895600" cy="476250"/>
          </a:xfrm>
        </p:spPr>
        <p:txBody>
          <a:bodyPr/>
          <a:lstStyle>
            <a:lvl1pPr>
              <a:defRPr>
                <a:solidFill>
                  <a:schemeClr val="tx1"/>
                </a:solidFill>
              </a:defRPr>
            </a:lvl1pPr>
          </a:lstStyle>
          <a:p>
            <a:endParaRPr lang="en-AU"/>
          </a:p>
        </p:txBody>
      </p:sp>
      <p:sp>
        <p:nvSpPr>
          <p:cNvPr id="3079" name="Rectangle 7"/>
          <p:cNvSpPr>
            <a:spLocks noGrp="1" noChangeArrowheads="1"/>
          </p:cNvSpPr>
          <p:nvPr>
            <p:ph type="sldNum" sz="quarter" idx="4"/>
          </p:nvPr>
        </p:nvSpPr>
        <p:spPr>
          <a:xfrm>
            <a:off x="6553200" y="6245225"/>
            <a:ext cx="2133600" cy="476250"/>
          </a:xfrm>
        </p:spPr>
        <p:txBody>
          <a:bodyPr/>
          <a:lstStyle>
            <a:lvl1pPr>
              <a:defRPr sz="1400">
                <a:solidFill>
                  <a:schemeClr val="tx1"/>
                </a:solidFill>
              </a:defRPr>
            </a:lvl1pPr>
          </a:lstStyle>
          <a:p>
            <a:fld id="{D6E648FA-71E9-4C9E-BE36-A89CEEC4DB7B}" type="slidenum">
              <a:rPr lang="en-AU" smtClean="0"/>
              <a:pPr/>
              <a:t>‹#›</a:t>
            </a:fld>
            <a:endParaRPr lang="en-A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50782EDF-5450-4281-852E-41323C64BB1C}" type="slidenum">
              <a:rPr lang="en-AU" smtClean="0"/>
              <a:pPr/>
              <a:t>‹#›</a:t>
            </a:fld>
            <a:endParaRPr lang="en-A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CB69E638-F064-40F0-88EB-F086DF4DA826}" type="slidenum">
              <a:rPr lang="en-AU" smtClean="0"/>
              <a:pPr/>
              <a:t>‹#›</a:t>
            </a:fld>
            <a:endParaRPr lang="en-A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04800" y="1219200"/>
            <a:ext cx="411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572000" y="1219200"/>
            <a:ext cx="411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Footer Placeholder 4"/>
          <p:cNvSpPr>
            <a:spLocks noGrp="1"/>
          </p:cNvSpPr>
          <p:nvPr>
            <p:ph type="ftr" sz="quarter" idx="10"/>
          </p:nvPr>
        </p:nvSpPr>
        <p:spPr/>
        <p:txBody>
          <a:bodyPr/>
          <a:lstStyle>
            <a:lvl1pPr>
              <a:defRPr/>
            </a:lvl1pPr>
          </a:lstStyle>
          <a:p>
            <a:endParaRPr lang="en-AU"/>
          </a:p>
        </p:txBody>
      </p:sp>
      <p:sp>
        <p:nvSpPr>
          <p:cNvPr id="6" name="Slide Number Placeholder 5"/>
          <p:cNvSpPr>
            <a:spLocks noGrp="1"/>
          </p:cNvSpPr>
          <p:nvPr>
            <p:ph type="sldNum" sz="quarter" idx="11"/>
          </p:nvPr>
        </p:nvSpPr>
        <p:spPr/>
        <p:txBody>
          <a:bodyPr/>
          <a:lstStyle>
            <a:lvl1pPr>
              <a:defRPr/>
            </a:lvl1pPr>
          </a:lstStyle>
          <a:p>
            <a:fld id="{D0F38A22-B21C-4C27-9E85-CF619D9096BE}" type="slidenum">
              <a:rPr lang="en-AU" smtClean="0"/>
              <a:pPr/>
              <a:t>‹#›</a:t>
            </a:fld>
            <a:endParaRPr lang="en-A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Footer Placeholder 6"/>
          <p:cNvSpPr>
            <a:spLocks noGrp="1"/>
          </p:cNvSpPr>
          <p:nvPr>
            <p:ph type="ftr" sz="quarter" idx="10"/>
          </p:nvPr>
        </p:nvSpPr>
        <p:spPr/>
        <p:txBody>
          <a:bodyPr/>
          <a:lstStyle>
            <a:lvl1pPr>
              <a:defRPr/>
            </a:lvl1pPr>
          </a:lstStyle>
          <a:p>
            <a:endParaRPr lang="en-AU"/>
          </a:p>
        </p:txBody>
      </p:sp>
      <p:sp>
        <p:nvSpPr>
          <p:cNvPr id="8" name="Slide Number Placeholder 7"/>
          <p:cNvSpPr>
            <a:spLocks noGrp="1"/>
          </p:cNvSpPr>
          <p:nvPr>
            <p:ph type="sldNum" sz="quarter" idx="11"/>
          </p:nvPr>
        </p:nvSpPr>
        <p:spPr/>
        <p:txBody>
          <a:bodyPr/>
          <a:lstStyle>
            <a:lvl1pPr>
              <a:defRPr/>
            </a:lvl1pPr>
          </a:lstStyle>
          <a:p>
            <a:fld id="{A33B0EFA-EE12-46AC-9AB0-6A1310EDCF14}" type="slidenum">
              <a:rPr lang="en-AU" smtClean="0"/>
              <a:pPr/>
              <a:t>‹#›</a:t>
            </a:fld>
            <a:endParaRPr lang="en-A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Footer Placeholder 2"/>
          <p:cNvSpPr>
            <a:spLocks noGrp="1"/>
          </p:cNvSpPr>
          <p:nvPr>
            <p:ph type="ftr" sz="quarter" idx="10"/>
          </p:nvPr>
        </p:nvSpPr>
        <p:spPr/>
        <p:txBody>
          <a:bodyPr/>
          <a:lstStyle>
            <a:lvl1pPr>
              <a:defRPr/>
            </a:lvl1pPr>
          </a:lstStyle>
          <a:p>
            <a:endParaRPr lang="en-AU"/>
          </a:p>
        </p:txBody>
      </p:sp>
      <p:sp>
        <p:nvSpPr>
          <p:cNvPr id="4" name="Slide Number Placeholder 3"/>
          <p:cNvSpPr>
            <a:spLocks noGrp="1"/>
          </p:cNvSpPr>
          <p:nvPr>
            <p:ph type="sldNum" sz="quarter" idx="11"/>
          </p:nvPr>
        </p:nvSpPr>
        <p:spPr/>
        <p:txBody>
          <a:bodyPr/>
          <a:lstStyle>
            <a:lvl1pPr>
              <a:defRPr/>
            </a:lvl1pPr>
          </a:lstStyle>
          <a:p>
            <a:fld id="{F4A6BB4B-DFF8-43EA-B5CC-618D2E8889F4}" type="slidenum">
              <a:rPr lang="en-AU" smtClean="0"/>
              <a:pPr/>
              <a:t>‹#›</a:t>
            </a:fld>
            <a:endParaRPr lang="en-A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AU"/>
          </a:p>
        </p:txBody>
      </p:sp>
      <p:sp>
        <p:nvSpPr>
          <p:cNvPr id="3" name="Slide Number Placeholder 2"/>
          <p:cNvSpPr>
            <a:spLocks noGrp="1"/>
          </p:cNvSpPr>
          <p:nvPr>
            <p:ph type="sldNum" sz="quarter" idx="11"/>
          </p:nvPr>
        </p:nvSpPr>
        <p:spPr/>
        <p:txBody>
          <a:bodyPr/>
          <a:lstStyle>
            <a:lvl1pPr>
              <a:defRPr/>
            </a:lvl1pPr>
          </a:lstStyle>
          <a:p>
            <a:fld id="{24E5DA0E-9C9E-42BB-9869-504F79947EAB}"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C9F2FF-7CB3-4A4A-B15E-A03B70C8C8BE}" type="datetime1">
              <a:rPr lang="en-AU" smtClean="0"/>
              <a:pPr/>
              <a:t>5/05/2008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B69E638-F064-40F0-88EB-F086DF4DA826}" type="slidenum">
              <a:rPr lang="en-AU" smtClean="0"/>
              <a:pPr/>
              <a:t>‹#›</a:t>
            </a:fld>
            <a:endParaRPr lang="en-A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AU"/>
          </a:p>
        </p:txBody>
      </p:sp>
      <p:sp>
        <p:nvSpPr>
          <p:cNvPr id="6" name="Slide Number Placeholder 5"/>
          <p:cNvSpPr>
            <a:spLocks noGrp="1"/>
          </p:cNvSpPr>
          <p:nvPr>
            <p:ph type="sldNum" sz="quarter" idx="11"/>
          </p:nvPr>
        </p:nvSpPr>
        <p:spPr/>
        <p:txBody>
          <a:bodyPr/>
          <a:lstStyle>
            <a:lvl1pPr>
              <a:defRPr/>
            </a:lvl1pPr>
          </a:lstStyle>
          <a:p>
            <a:fld id="{C1952EC1-B3D1-4E13-80A6-1EFED65024F2}" type="slidenum">
              <a:rPr lang="en-AU" smtClean="0"/>
              <a:pPr/>
              <a:t>‹#›</a:t>
            </a:fld>
            <a:endParaRPr lang="en-A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AU"/>
          </a:p>
        </p:txBody>
      </p:sp>
      <p:sp>
        <p:nvSpPr>
          <p:cNvPr id="6" name="Slide Number Placeholder 5"/>
          <p:cNvSpPr>
            <a:spLocks noGrp="1"/>
          </p:cNvSpPr>
          <p:nvPr>
            <p:ph type="sldNum" sz="quarter" idx="11"/>
          </p:nvPr>
        </p:nvSpPr>
        <p:spPr/>
        <p:txBody>
          <a:bodyPr/>
          <a:lstStyle>
            <a:lvl1pPr>
              <a:defRPr/>
            </a:lvl1pPr>
          </a:lstStyle>
          <a:p>
            <a:fld id="{882E5DE5-A524-4C31-BA24-672B5C1CD92A}" type="slidenum">
              <a:rPr lang="en-AU" smtClean="0"/>
              <a:pPr/>
              <a:t>‹#›</a:t>
            </a:fld>
            <a:endParaRPr lang="en-A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0CD0A55F-BF10-47EF-B6D1-E521C6DFDEC1}" type="slidenum">
              <a:rPr lang="en-AU" smtClean="0"/>
              <a:pPr/>
              <a:t>‹#›</a:t>
            </a:fld>
            <a:endParaRPr lang="en-A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274638"/>
            <a:ext cx="2095500" cy="5470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04800" y="274638"/>
            <a:ext cx="6134100" cy="5470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Footer Placeholder 3"/>
          <p:cNvSpPr>
            <a:spLocks noGrp="1"/>
          </p:cNvSpPr>
          <p:nvPr>
            <p:ph type="ftr" sz="quarter" idx="10"/>
          </p:nvPr>
        </p:nvSpPr>
        <p:spPr/>
        <p:txBody>
          <a:bodyPr/>
          <a:lstStyle>
            <a:lvl1pPr>
              <a:defRPr/>
            </a:lvl1pPr>
          </a:lstStyle>
          <a:p>
            <a:endParaRPr lang="en-AU"/>
          </a:p>
        </p:txBody>
      </p:sp>
      <p:sp>
        <p:nvSpPr>
          <p:cNvPr id="5" name="Slide Number Placeholder 4"/>
          <p:cNvSpPr>
            <a:spLocks noGrp="1"/>
          </p:cNvSpPr>
          <p:nvPr>
            <p:ph type="sldNum" sz="quarter" idx="11"/>
          </p:nvPr>
        </p:nvSpPr>
        <p:spPr/>
        <p:txBody>
          <a:bodyPr/>
          <a:lstStyle>
            <a:lvl1pPr>
              <a:defRPr/>
            </a:lvl1pPr>
          </a:lstStyle>
          <a:p>
            <a:fld id="{17BE4C22-5F1A-4B34-8C0D-CE1A5DB4FBAD}" type="slidenum">
              <a:rPr lang="en-AU" smtClean="0"/>
              <a:pPr/>
              <a:t>‹#›</a:t>
            </a:fld>
            <a:endParaRPr lang="en-A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9" name="Rectangle 3"/>
          <p:cNvSpPr>
            <a:spLocks noChangeArrowheads="1"/>
          </p:cNvSpPr>
          <p:nvPr/>
        </p:nvSpPr>
        <p:spPr bwMode="auto">
          <a:xfrm>
            <a:off x="0" y="0"/>
            <a:ext cx="9144000" cy="3662363"/>
          </a:xfrm>
          <a:prstGeom prst="rect">
            <a:avLst/>
          </a:prstGeom>
          <a:solidFill>
            <a:schemeClr val="accent1"/>
          </a:solidFill>
          <a:ln w="9525">
            <a:noFill/>
            <a:miter lim="800000"/>
            <a:headEnd/>
            <a:tailEnd/>
          </a:ln>
          <a:effectLst/>
        </p:spPr>
        <p:txBody>
          <a:bodyPr wrap="none" anchor="ctr"/>
          <a:lstStyle/>
          <a:p>
            <a:endParaRPr lang="en-AU"/>
          </a:p>
        </p:txBody>
      </p:sp>
      <p:sp>
        <p:nvSpPr>
          <p:cNvPr id="4100" name="Rectangle 4"/>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endParaRPr lang="en-AU"/>
          </a:p>
        </p:txBody>
      </p:sp>
      <p:sp>
        <p:nvSpPr>
          <p:cNvPr id="4101" name="Rectangle 5"/>
          <p:cNvSpPr>
            <a:spLocks noChangeArrowheads="1"/>
          </p:cNvSpPr>
          <p:nvPr/>
        </p:nvSpPr>
        <p:spPr bwMode="auto">
          <a:xfrm>
            <a:off x="0" y="3617913"/>
            <a:ext cx="9147175" cy="215900"/>
          </a:xfrm>
          <a:prstGeom prst="rect">
            <a:avLst/>
          </a:prstGeom>
          <a:solidFill>
            <a:schemeClr val="bg2"/>
          </a:solidFill>
          <a:ln w="9525">
            <a:noFill/>
            <a:miter lim="800000"/>
            <a:headEnd/>
            <a:tailEnd/>
          </a:ln>
          <a:effectLst/>
        </p:spPr>
        <p:txBody>
          <a:bodyPr wrap="none" anchor="ctr"/>
          <a:lstStyle/>
          <a:p>
            <a:endParaRPr lang="en-AU"/>
          </a:p>
        </p:txBody>
      </p:sp>
      <p:pic>
        <p:nvPicPr>
          <p:cNvPr id="4111" name="Picture 15" descr="Chalkboard3"/>
          <p:cNvPicPr>
            <a:picLocks noChangeAspect="1" noChangeArrowheads="1"/>
          </p:cNvPicPr>
          <p:nvPr/>
        </p:nvPicPr>
        <p:blipFill>
          <a:blip r:embed="rId2"/>
          <a:srcRect t="2168"/>
          <a:stretch>
            <a:fillRect/>
          </a:stretch>
        </p:blipFill>
        <p:spPr bwMode="auto">
          <a:xfrm>
            <a:off x="1943100" y="0"/>
            <a:ext cx="5200650" cy="6953250"/>
          </a:xfrm>
          <a:prstGeom prst="rect">
            <a:avLst/>
          </a:prstGeom>
          <a:noFill/>
        </p:spPr>
      </p:pic>
      <p:sp>
        <p:nvSpPr>
          <p:cNvPr id="4107" name="Rectangle 11"/>
          <p:cNvSpPr>
            <a:spLocks noGrp="1" noChangeArrowheads="1"/>
          </p:cNvSpPr>
          <p:nvPr>
            <p:ph type="dt" sz="half" idx="2"/>
          </p:nvPr>
        </p:nvSpPr>
        <p:spPr>
          <a:xfrm>
            <a:off x="457200" y="6605588"/>
            <a:ext cx="2133600" cy="279400"/>
          </a:xfrm>
        </p:spPr>
        <p:txBody>
          <a:bodyPr/>
          <a:lstStyle>
            <a:lvl1pPr>
              <a:defRPr/>
            </a:lvl1pPr>
          </a:lstStyle>
          <a:p>
            <a:fld id="{04BA39EF-9A06-4E04-9F3F-04087822A383}" type="datetimeFigureOut">
              <a:rPr lang="en-US" smtClean="0"/>
              <a:pPr/>
              <a:t>5/5/2008</a:t>
            </a:fld>
            <a:endParaRPr lang="en-AU"/>
          </a:p>
        </p:txBody>
      </p:sp>
      <p:sp>
        <p:nvSpPr>
          <p:cNvPr id="4108" name="Rectangle 12"/>
          <p:cNvSpPr>
            <a:spLocks noGrp="1" noChangeArrowheads="1"/>
          </p:cNvSpPr>
          <p:nvPr>
            <p:ph type="ftr" sz="quarter" idx="3"/>
          </p:nvPr>
        </p:nvSpPr>
        <p:spPr>
          <a:xfrm>
            <a:off x="3124200" y="6605588"/>
            <a:ext cx="2895600" cy="279400"/>
          </a:xfrm>
        </p:spPr>
        <p:txBody>
          <a:bodyPr/>
          <a:lstStyle>
            <a:lvl1pPr>
              <a:defRPr/>
            </a:lvl1pPr>
          </a:lstStyle>
          <a:p>
            <a:endParaRPr lang="en-AU"/>
          </a:p>
        </p:txBody>
      </p:sp>
      <p:sp>
        <p:nvSpPr>
          <p:cNvPr id="4109" name="Rectangle 13"/>
          <p:cNvSpPr>
            <a:spLocks noGrp="1" noChangeArrowheads="1"/>
          </p:cNvSpPr>
          <p:nvPr>
            <p:ph type="sldNum" sz="quarter" idx="4"/>
          </p:nvPr>
        </p:nvSpPr>
        <p:spPr>
          <a:xfrm>
            <a:off x="6553200" y="6605588"/>
            <a:ext cx="2133600" cy="279400"/>
          </a:xfrm>
        </p:spPr>
        <p:txBody>
          <a:bodyPr/>
          <a:lstStyle>
            <a:lvl1pPr>
              <a:defRPr/>
            </a:lvl1pPr>
          </a:lstStyle>
          <a:p>
            <a:fld id="{D6E648FA-71E9-4C9E-BE36-A89CEEC4DB7B}" type="slidenum">
              <a:rPr lang="en-AU" smtClean="0"/>
              <a:pPr/>
              <a:t>‹#›</a:t>
            </a:fld>
            <a:endParaRPr lang="en-AU"/>
          </a:p>
        </p:txBody>
      </p:sp>
      <p:pic>
        <p:nvPicPr>
          <p:cNvPr id="4112" name="Picture 16" descr="CHALKS"/>
          <p:cNvPicPr>
            <a:picLocks noChangeAspect="1" noChangeArrowheads="1"/>
          </p:cNvPicPr>
          <p:nvPr/>
        </p:nvPicPr>
        <p:blipFill>
          <a:blip r:embed="rId3"/>
          <a:srcRect/>
          <a:stretch>
            <a:fillRect/>
          </a:stretch>
        </p:blipFill>
        <p:spPr bwMode="auto">
          <a:xfrm>
            <a:off x="2987675" y="4221163"/>
            <a:ext cx="3024188" cy="1935162"/>
          </a:xfrm>
          <a:prstGeom prst="rect">
            <a:avLst/>
          </a:prstGeom>
          <a:noFill/>
        </p:spPr>
      </p:pic>
      <p:sp>
        <p:nvSpPr>
          <p:cNvPr id="4103" name="Rectangle 7"/>
          <p:cNvSpPr>
            <a:spLocks noGrp="1" noChangeArrowheads="1"/>
          </p:cNvSpPr>
          <p:nvPr>
            <p:ph type="subTitle" idx="1"/>
          </p:nvPr>
        </p:nvSpPr>
        <p:spPr>
          <a:xfrm>
            <a:off x="2771775" y="3105150"/>
            <a:ext cx="3455988" cy="1152525"/>
          </a:xfrm>
        </p:spPr>
        <p:txBody>
          <a:bodyPr/>
          <a:lstStyle>
            <a:lvl1pPr marL="0" indent="0">
              <a:buFontTx/>
              <a:buNone/>
              <a:defRPr sz="2800"/>
            </a:lvl1pPr>
          </a:lstStyle>
          <a:p>
            <a:r>
              <a:rPr lang="en-US" smtClean="0"/>
              <a:t>Click to edit Master subtitle style</a:t>
            </a:r>
            <a:endParaRPr lang="en-GB"/>
          </a:p>
        </p:txBody>
      </p:sp>
      <p:sp>
        <p:nvSpPr>
          <p:cNvPr id="4102" name="Rectangle 6"/>
          <p:cNvSpPr>
            <a:spLocks noGrp="1" noChangeArrowheads="1"/>
          </p:cNvSpPr>
          <p:nvPr>
            <p:ph type="ctrTitle"/>
          </p:nvPr>
        </p:nvSpPr>
        <p:spPr>
          <a:xfrm>
            <a:off x="2808288" y="620713"/>
            <a:ext cx="3384550" cy="2484437"/>
          </a:xfrm>
        </p:spPr>
        <p:txBody>
          <a:bodyPr/>
          <a:lstStyle>
            <a:lvl1pPr>
              <a:defRPr/>
            </a:lvl1pPr>
          </a:lstStyle>
          <a:p>
            <a:r>
              <a:rPr lang="en-US" smtClean="0"/>
              <a:t>Click to edit Master title style</a:t>
            </a:r>
            <a:endParaRPr lang="en-GB"/>
          </a:p>
        </p:txBody>
      </p:sp>
    </p:spTree>
  </p:cSld>
  <p:clrMapOvr>
    <a:masterClrMapping/>
  </p:clrMapOvr>
  <p:transition>
    <p:wipe dir="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D4DB2445-2457-49E0-B1F6-C2469FE08FA7}"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0782EDF-5450-4281-852E-41323C64BB1C}" type="slidenum">
              <a:rPr lang="en-AU" smtClean="0"/>
              <a:pPr/>
              <a:t>‹#›</a:t>
            </a:fld>
            <a:endParaRPr lang="en-AU"/>
          </a:p>
        </p:txBody>
      </p:sp>
    </p:spTree>
  </p:cSld>
  <p:clrMapOvr>
    <a:masterClrMapping/>
  </p:clrMapOvr>
  <p:transition>
    <p:wipe dir="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74C9F2FF-7CB3-4A4A-B15E-A03B70C8C8BE}"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B69E638-F064-40F0-88EB-F086DF4DA826}" type="slidenum">
              <a:rPr lang="en-AU" smtClean="0"/>
              <a:pPr/>
              <a:t>‹#›</a:t>
            </a:fld>
            <a:endParaRPr lang="en-AU"/>
          </a:p>
        </p:txBody>
      </p:sp>
    </p:spTree>
  </p:cSld>
  <p:clrMapOvr>
    <a:masterClrMapping/>
  </p:clrMapOvr>
  <p:transition>
    <p:wipe dir="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484313"/>
            <a:ext cx="4068763"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78363" y="1484313"/>
            <a:ext cx="407035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546ADA55-09E8-43BE-9E7B-C098472BF44F}" type="datetime1">
              <a:rPr lang="en-AU" smtClean="0"/>
              <a:pPr/>
              <a:t>5/05/2008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0F38A22-B21C-4C27-9E85-CF619D9096BE}" type="slidenum">
              <a:rPr lang="en-AU" smtClean="0"/>
              <a:pPr/>
              <a:t>‹#›</a:t>
            </a:fld>
            <a:endParaRPr lang="en-AU"/>
          </a:p>
        </p:txBody>
      </p:sp>
    </p:spTree>
  </p:cSld>
  <p:clrMapOvr>
    <a:masterClrMapping/>
  </p:clrMapOvr>
  <p:transition>
    <p:wipe dir="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8ED86E99-C5E4-4704-846E-C5208EFD6F30}" type="datetime1">
              <a:rPr lang="en-AU" smtClean="0"/>
              <a:pPr/>
              <a:t>5/05/2008</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A33B0EFA-EE12-46AC-9AB0-6A1310EDCF14}" type="slidenum">
              <a:rPr lang="en-AU" smtClean="0"/>
              <a:pPr/>
              <a:t>‹#›</a:t>
            </a:fld>
            <a:endParaRPr lang="en-AU"/>
          </a:p>
        </p:txBody>
      </p:sp>
    </p:spTree>
  </p:cSld>
  <p:clrMapOvr>
    <a:masterClrMapping/>
  </p:clrMapOvr>
  <p:transition>
    <p:wipe dir="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77345272-0AB0-4357-8359-E8CDBCD98047}" type="datetime1">
              <a:rPr lang="en-AU" smtClean="0"/>
              <a:pPr/>
              <a:t>5/05/2008</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F4A6BB4B-DFF8-43EA-B5CC-618D2E8889F4}" type="slidenum">
              <a:rPr lang="en-AU" smtClean="0"/>
              <a:pPr/>
              <a:t>‹#›</a:t>
            </a:fld>
            <a:endParaRPr lang="en-AU"/>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46ADA55-09E8-43BE-9E7B-C098472BF44F}" type="datetime1">
              <a:rPr lang="en-AU" smtClean="0"/>
              <a:pPr/>
              <a:t>5/05/2008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0F38A22-B21C-4C27-9E85-CF619D9096BE}" type="slidenum">
              <a:rPr lang="en-AU" smtClean="0"/>
              <a:pPr/>
              <a:t>‹#›</a:t>
            </a:fld>
            <a:endParaRPr lang="en-A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01F396D-8E5D-49B1-BA1F-792725BF541A}" type="datetime1">
              <a:rPr lang="en-AU" smtClean="0"/>
              <a:pPr/>
              <a:t>5/05/2008</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24E5DA0E-9C9E-42BB-9869-504F79947EAB}" type="slidenum">
              <a:rPr lang="en-AU" smtClean="0"/>
              <a:pPr/>
              <a:t>‹#›</a:t>
            </a:fld>
            <a:endParaRPr lang="en-AU"/>
          </a:p>
        </p:txBody>
      </p:sp>
    </p:spTree>
  </p:cSld>
  <p:clrMapOvr>
    <a:masterClrMapping/>
  </p:clrMapOvr>
  <p:transition>
    <p:wipe dir="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9546699B-23B7-4615-A27E-6B4EAD0993F3}" type="datetime1">
              <a:rPr lang="en-AU" smtClean="0"/>
              <a:pPr/>
              <a:t>5/05/2008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1952EC1-B3D1-4E13-80A6-1EFED65024F2}" type="slidenum">
              <a:rPr lang="en-AU" smtClean="0"/>
              <a:pPr/>
              <a:t>‹#›</a:t>
            </a:fld>
            <a:endParaRPr lang="en-AU"/>
          </a:p>
        </p:txBody>
      </p:sp>
    </p:spTree>
  </p:cSld>
  <p:clrMapOvr>
    <a:masterClrMapping/>
  </p:clrMapOvr>
  <p:transitio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A873F13-97DC-4D74-BD50-A9C0961E83E0}" type="datetime1">
              <a:rPr lang="en-AU" smtClean="0"/>
              <a:pPr/>
              <a:t>5/05/2008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82E5DE5-A524-4C31-BA24-672B5C1CD92A}" type="slidenum">
              <a:rPr lang="en-AU" smtClean="0"/>
              <a:pPr/>
              <a:t>‹#›</a:t>
            </a:fld>
            <a:endParaRPr lang="en-AU"/>
          </a:p>
        </p:txBody>
      </p:sp>
    </p:spTree>
  </p:cSld>
  <p:clrMapOvr>
    <a:masterClrMapping/>
  </p:clrMapOvr>
  <p:transition>
    <p:wipe dir="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34073E8-7F36-4604-A876-0C81270F0660}"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CD0A55F-BF10-47EF-B6D1-E521C6DFDEC1}" type="slidenum">
              <a:rPr lang="en-AU" smtClean="0"/>
              <a:pPr/>
              <a:t>‹#›</a:t>
            </a:fld>
            <a:endParaRPr lang="en-AU"/>
          </a:p>
        </p:txBody>
      </p:sp>
    </p:spTree>
  </p:cSld>
  <p:clrMapOvr>
    <a:masterClrMapping/>
  </p:clrMapOvr>
  <p:transition>
    <p:wipe dir="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260350"/>
            <a:ext cx="2071688" cy="583247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60350"/>
            <a:ext cx="6067425"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21273EC1-9196-41DC-9069-84918B3341B6}"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BE4C22-5F1A-4B34-8C0D-CE1A5DB4FBAD}" type="slidenum">
              <a:rPr lang="en-AU" smtClean="0"/>
              <a:pPr/>
              <a:t>‹#›</a:t>
            </a:fld>
            <a:endParaRPr lang="en-AU"/>
          </a:p>
        </p:txBody>
      </p:sp>
    </p:spTree>
  </p:cSld>
  <p:clrMapOvr>
    <a:masterClrMapping/>
  </p:clrMapOvr>
  <p:transition>
    <p:wipe dir="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291513" cy="720725"/>
          </a:xfrm>
        </p:spPr>
        <p:txBody>
          <a:bodyPr/>
          <a:lstStyle/>
          <a:p>
            <a:r>
              <a:rPr lang="en-US" smtClean="0"/>
              <a:t>Click to edit Master title style</a:t>
            </a:r>
            <a:endParaRPr lang="en-AU"/>
          </a:p>
        </p:txBody>
      </p:sp>
      <p:sp>
        <p:nvSpPr>
          <p:cNvPr id="3" name="Table Placeholder 2"/>
          <p:cNvSpPr>
            <a:spLocks noGrp="1"/>
          </p:cNvSpPr>
          <p:nvPr>
            <p:ph type="tbl" idx="1"/>
          </p:nvPr>
        </p:nvSpPr>
        <p:spPr>
          <a:xfrm>
            <a:off x="457200" y="1484313"/>
            <a:ext cx="8291513" cy="4608512"/>
          </a:xfrm>
        </p:spPr>
        <p:txBody>
          <a:bodyPr/>
          <a:lstStyle/>
          <a:p>
            <a:r>
              <a:rPr lang="en-US" smtClean="0"/>
              <a:t>Click icon to add table</a:t>
            </a:r>
            <a:endParaRPr lang="en-AU"/>
          </a:p>
        </p:txBody>
      </p:sp>
      <p:sp>
        <p:nvSpPr>
          <p:cNvPr id="4" name="Date Placeholder 3"/>
          <p:cNvSpPr>
            <a:spLocks noGrp="1"/>
          </p:cNvSpPr>
          <p:nvPr>
            <p:ph type="dt" sz="half" idx="10"/>
          </p:nvPr>
        </p:nvSpPr>
        <p:spPr>
          <a:xfrm>
            <a:off x="457200" y="6308725"/>
            <a:ext cx="2133600" cy="279400"/>
          </a:xfrm>
        </p:spPr>
        <p:txBody>
          <a:bodyPr/>
          <a:lstStyle>
            <a:lvl1pPr>
              <a:defRPr/>
            </a:lvl1pPr>
          </a:lstStyle>
          <a:p>
            <a:fld id="{51919C22-3D52-4F22-9B54-B23A34FEED36}" type="datetime1">
              <a:rPr lang="en-AU" smtClean="0"/>
              <a:pPr/>
              <a:t>5/05/2008</a:t>
            </a:fld>
            <a:endParaRPr lang="en-AU"/>
          </a:p>
        </p:txBody>
      </p:sp>
      <p:sp>
        <p:nvSpPr>
          <p:cNvPr id="5" name="Footer Placeholder 4"/>
          <p:cNvSpPr>
            <a:spLocks noGrp="1"/>
          </p:cNvSpPr>
          <p:nvPr>
            <p:ph type="ftr" sz="quarter" idx="11"/>
          </p:nvPr>
        </p:nvSpPr>
        <p:spPr>
          <a:xfrm>
            <a:off x="3124200" y="6308725"/>
            <a:ext cx="2895600" cy="279400"/>
          </a:xfrm>
        </p:spPr>
        <p:txBody>
          <a:bodyPr/>
          <a:lstStyle>
            <a:lvl1pPr>
              <a:defRPr/>
            </a:lvl1pPr>
          </a:lstStyle>
          <a:p>
            <a:endParaRPr lang="en-AU"/>
          </a:p>
        </p:txBody>
      </p:sp>
      <p:sp>
        <p:nvSpPr>
          <p:cNvPr id="6" name="Slide Number Placeholder 5"/>
          <p:cNvSpPr>
            <a:spLocks noGrp="1"/>
          </p:cNvSpPr>
          <p:nvPr>
            <p:ph type="sldNum" sz="quarter" idx="12"/>
          </p:nvPr>
        </p:nvSpPr>
        <p:spPr>
          <a:xfrm>
            <a:off x="6553200" y="6308725"/>
            <a:ext cx="2133600" cy="279400"/>
          </a:xfrm>
        </p:spPr>
        <p:txBody>
          <a:bodyPr/>
          <a:lstStyle>
            <a:lvl1pPr>
              <a:defRPr/>
            </a:lvl1pPr>
          </a:lstStyle>
          <a:p>
            <a:fld id="{75ED8C39-BA59-47CD-A8EB-D08D250DB4B8}" type="slidenum">
              <a:rPr lang="en-AU" smtClean="0"/>
              <a:pPr/>
              <a:t>‹#›</a:t>
            </a:fld>
            <a:endParaRPr lang="en-AU"/>
          </a:p>
        </p:txBody>
      </p:sp>
    </p:spTree>
  </p:cSld>
  <p:clrMapOvr>
    <a:masterClrMapping/>
  </p:clrMapOvr>
  <p:transition>
    <p:wipe dir="r"/>
  </p:transition>
  <p:hf hdr="0" ftr="0"/>
</p:sldLayout>
</file>

<file path=ppt/slideLayouts/slideLayout4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291513" cy="720725"/>
          </a:xfrm>
        </p:spPr>
        <p:txBody>
          <a:bodyPr/>
          <a:lstStyle/>
          <a:p>
            <a:r>
              <a:rPr lang="en-US" smtClean="0"/>
              <a:t>Click to edit Master title style</a:t>
            </a:r>
            <a:endParaRPr lang="en-AU"/>
          </a:p>
        </p:txBody>
      </p:sp>
      <p:sp>
        <p:nvSpPr>
          <p:cNvPr id="3" name="Chart Placeholder 2"/>
          <p:cNvSpPr>
            <a:spLocks noGrp="1"/>
          </p:cNvSpPr>
          <p:nvPr>
            <p:ph type="chart" idx="1"/>
          </p:nvPr>
        </p:nvSpPr>
        <p:spPr>
          <a:xfrm>
            <a:off x="457200" y="1484313"/>
            <a:ext cx="8291513" cy="4608512"/>
          </a:xfrm>
        </p:spPr>
        <p:txBody>
          <a:bodyPr/>
          <a:lstStyle/>
          <a:p>
            <a:r>
              <a:rPr lang="en-US" smtClean="0"/>
              <a:t>Click icon to add chart</a:t>
            </a:r>
            <a:endParaRPr lang="en-AU"/>
          </a:p>
        </p:txBody>
      </p:sp>
      <p:sp>
        <p:nvSpPr>
          <p:cNvPr id="4" name="Date Placeholder 3"/>
          <p:cNvSpPr>
            <a:spLocks noGrp="1"/>
          </p:cNvSpPr>
          <p:nvPr>
            <p:ph type="dt" sz="half" idx="10"/>
          </p:nvPr>
        </p:nvSpPr>
        <p:spPr>
          <a:xfrm>
            <a:off x="457200" y="6308725"/>
            <a:ext cx="2133600" cy="279400"/>
          </a:xfrm>
        </p:spPr>
        <p:txBody>
          <a:bodyPr/>
          <a:lstStyle>
            <a:lvl1pPr>
              <a:defRPr/>
            </a:lvl1pPr>
          </a:lstStyle>
          <a:p>
            <a:fld id="{51919C22-3D52-4F22-9B54-B23A34FEED36}" type="datetime1">
              <a:rPr lang="en-AU" smtClean="0"/>
              <a:pPr/>
              <a:t>5/05/2008</a:t>
            </a:fld>
            <a:endParaRPr lang="en-AU"/>
          </a:p>
        </p:txBody>
      </p:sp>
      <p:sp>
        <p:nvSpPr>
          <p:cNvPr id="5" name="Footer Placeholder 4"/>
          <p:cNvSpPr>
            <a:spLocks noGrp="1"/>
          </p:cNvSpPr>
          <p:nvPr>
            <p:ph type="ftr" sz="quarter" idx="11"/>
          </p:nvPr>
        </p:nvSpPr>
        <p:spPr>
          <a:xfrm>
            <a:off x="3124200" y="6308725"/>
            <a:ext cx="2895600" cy="279400"/>
          </a:xfrm>
        </p:spPr>
        <p:txBody>
          <a:bodyPr/>
          <a:lstStyle>
            <a:lvl1pPr>
              <a:defRPr/>
            </a:lvl1pPr>
          </a:lstStyle>
          <a:p>
            <a:endParaRPr lang="en-AU"/>
          </a:p>
        </p:txBody>
      </p:sp>
      <p:sp>
        <p:nvSpPr>
          <p:cNvPr id="6" name="Slide Number Placeholder 5"/>
          <p:cNvSpPr>
            <a:spLocks noGrp="1"/>
          </p:cNvSpPr>
          <p:nvPr>
            <p:ph type="sldNum" sz="quarter" idx="12"/>
          </p:nvPr>
        </p:nvSpPr>
        <p:spPr>
          <a:xfrm>
            <a:off x="6553200" y="6308725"/>
            <a:ext cx="2133600" cy="279400"/>
          </a:xfrm>
        </p:spPr>
        <p:txBody>
          <a:bodyPr/>
          <a:lstStyle>
            <a:lvl1pPr>
              <a:defRPr/>
            </a:lvl1pPr>
          </a:lstStyle>
          <a:p>
            <a:fld id="{75ED8C39-BA59-47CD-A8EB-D08D250DB4B8}" type="slidenum">
              <a:rPr lang="en-AU" smtClean="0"/>
              <a:pPr/>
              <a:t>‹#›</a:t>
            </a:fld>
            <a:endParaRPr lang="en-AU"/>
          </a:p>
        </p:txBody>
      </p:sp>
    </p:spTree>
  </p:cSld>
  <p:clrMapOvr>
    <a:masterClrMapping/>
  </p:clrMapOvr>
  <p:transition>
    <p:wipe dir="r"/>
  </p:transition>
  <p:hf hdr="0" ftr="0"/>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45442" name="Rectangle 2"/>
          <p:cNvSpPr>
            <a:spLocks noGrp="1" noChangeArrowheads="1"/>
          </p:cNvSpPr>
          <p:nvPr>
            <p:ph type="ctrTitle"/>
          </p:nvPr>
        </p:nvSpPr>
        <p:spPr>
          <a:xfrm>
            <a:off x="457200" y="5334000"/>
            <a:ext cx="8229600" cy="838200"/>
          </a:xfrm>
        </p:spPr>
        <p:txBody>
          <a:bodyPr anchor="b"/>
          <a:lstStyle>
            <a:lvl1pPr>
              <a:defRPr/>
            </a:lvl1pPr>
          </a:lstStyle>
          <a:p>
            <a:r>
              <a:rPr lang="en-US" smtClean="0"/>
              <a:t>Click to edit Master title style</a:t>
            </a:r>
            <a:endParaRPr lang="en-US"/>
          </a:p>
        </p:txBody>
      </p:sp>
      <p:sp>
        <p:nvSpPr>
          <p:cNvPr id="445443" name="Rectangle 3"/>
          <p:cNvSpPr>
            <a:spLocks noGrp="1" noChangeArrowheads="1"/>
          </p:cNvSpPr>
          <p:nvPr>
            <p:ph type="subTitle" idx="1"/>
          </p:nvPr>
        </p:nvSpPr>
        <p:spPr>
          <a:xfrm>
            <a:off x="457200" y="6019800"/>
            <a:ext cx="8229600" cy="609600"/>
          </a:xfrm>
        </p:spPr>
        <p:txBody>
          <a:bodyPr anchor="b"/>
          <a:lstStyle>
            <a:lvl1pPr marL="0" indent="0" algn="ctr">
              <a:buFont typeface="Wingdings" pitchFamily="2" charset="2"/>
              <a:buNone/>
              <a:defRPr/>
            </a:lvl1pPr>
          </a:lstStyle>
          <a:p>
            <a:r>
              <a:rPr lang="en-US" smtClean="0"/>
              <a:t>Click to edit Master subtitle style</a:t>
            </a:r>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ED86E99-C5E4-4704-846E-C5208EFD6F30}" type="datetime1">
              <a:rPr lang="en-AU" smtClean="0"/>
              <a:pPr/>
              <a:t>5/05/2008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33B0EFA-EE12-46AC-9AB0-6A1310EDCF14}" type="slidenum">
              <a:rPr lang="en-AU" smtClean="0"/>
              <a:pPr/>
              <a:t>‹#›</a:t>
            </a:fld>
            <a:endParaRPr lang="en-A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81000" y="1524000"/>
            <a:ext cx="41148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524000"/>
            <a:ext cx="41148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152400"/>
            <a:ext cx="2095500" cy="54102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81000" y="152400"/>
            <a:ext cx="61341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82000" cy="914400"/>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381000" y="1524000"/>
            <a:ext cx="41148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524000"/>
            <a:ext cx="41148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hf hdr="0" ftr="0"/>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9" name="Rectangle 7"/>
          <p:cNvSpPr>
            <a:spLocks noChangeArrowheads="1"/>
          </p:cNvSpPr>
          <p:nvPr/>
        </p:nvSpPr>
        <p:spPr bwMode="auto">
          <a:xfrm>
            <a:off x="381000" y="304800"/>
            <a:ext cx="8458200" cy="6324600"/>
          </a:xfrm>
          <a:prstGeom prst="rect">
            <a:avLst/>
          </a:prstGeom>
          <a:solidFill>
            <a:schemeClr val="tx1">
              <a:alpha val="37000"/>
            </a:schemeClr>
          </a:solidFill>
          <a:ln w="9525">
            <a:solidFill>
              <a:schemeClr val="tx1"/>
            </a:solidFill>
            <a:miter lim="800000"/>
            <a:headEnd/>
            <a:tailEnd/>
          </a:ln>
          <a:effectLst/>
        </p:spPr>
        <p:txBody>
          <a:bodyPr wrap="none" anchor="ctr"/>
          <a:lstStyle/>
          <a:p>
            <a:endParaRPr lang="en-AU"/>
          </a:p>
        </p:txBody>
      </p:sp>
      <p:sp>
        <p:nvSpPr>
          <p:cNvPr id="3074" name="Rectangle 2"/>
          <p:cNvSpPr>
            <a:spLocks noGrp="1" noChangeArrowheads="1"/>
          </p:cNvSpPr>
          <p:nvPr>
            <p:ph type="ctrTitle"/>
          </p:nvPr>
        </p:nvSpPr>
        <p:spPr>
          <a:xfrm>
            <a:off x="685800" y="2130425"/>
            <a:ext cx="7772400" cy="1470025"/>
          </a:xfrm>
        </p:spPr>
        <p:txBody>
          <a:bodyPr/>
          <a:lstStyle>
            <a:lvl1pPr>
              <a:defRPr b="1"/>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AU"/>
          </a:p>
        </p:txBody>
      </p:sp>
      <p:sp>
        <p:nvSpPr>
          <p:cNvPr id="3076" name="Rectangle 4"/>
          <p:cNvSpPr>
            <a:spLocks noGrp="1" noChangeArrowheads="1"/>
          </p:cNvSpPr>
          <p:nvPr>
            <p:ph type="dt" sz="half" idx="2"/>
          </p:nvPr>
        </p:nvSpPr>
        <p:spPr/>
        <p:txBody>
          <a:bodyPr/>
          <a:lstStyle>
            <a:lvl1pPr>
              <a:defRPr/>
            </a:lvl1pPr>
          </a:lstStyle>
          <a:p>
            <a:fld id="{04BA39EF-9A06-4E04-9F3F-04087822A383}" type="datetimeFigureOut">
              <a:rPr lang="en-US" smtClean="0"/>
              <a:pPr/>
              <a:t>5/5/2008</a:t>
            </a:fld>
            <a:endParaRPr lang="en-AU"/>
          </a:p>
        </p:txBody>
      </p:sp>
      <p:sp>
        <p:nvSpPr>
          <p:cNvPr id="3077" name="Rectangle 5"/>
          <p:cNvSpPr>
            <a:spLocks noGrp="1" noChangeArrowheads="1"/>
          </p:cNvSpPr>
          <p:nvPr>
            <p:ph type="ftr" sz="quarter" idx="3"/>
          </p:nvPr>
        </p:nvSpPr>
        <p:spPr/>
        <p:txBody>
          <a:bodyPr/>
          <a:lstStyle>
            <a:lvl1pPr>
              <a:defRPr/>
            </a:lvl1pPr>
          </a:lstStyle>
          <a:p>
            <a:endParaRPr lang="en-AU"/>
          </a:p>
        </p:txBody>
      </p:sp>
      <p:sp>
        <p:nvSpPr>
          <p:cNvPr id="3078" name="Rectangle 6"/>
          <p:cNvSpPr>
            <a:spLocks noGrp="1" noChangeArrowheads="1"/>
          </p:cNvSpPr>
          <p:nvPr>
            <p:ph type="sldNum" sz="quarter" idx="4"/>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77345272-0AB0-4357-8359-E8CDBCD98047}" type="datetime1">
              <a:rPr lang="en-AU" smtClean="0"/>
              <a:pPr/>
              <a:t>5/05/2008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F4A6BB4B-DFF8-43EA-B5CC-618D2E8889F4}" type="slidenum">
              <a:rPr lang="en-AU" smtClean="0"/>
              <a:pPr/>
              <a:t>‹#›</a:t>
            </a:fld>
            <a:endParaRPr lang="en-A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D4DB2445-2457-49E0-B1F6-C2469FE08FA7}"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0782EDF-5450-4281-852E-41323C64BB1C}" type="slidenum">
              <a:rPr lang="en-AU" smtClean="0"/>
              <a:pPr/>
              <a:t>‹#›</a:t>
            </a:fld>
            <a:endParaRPr lang="en-A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74C9F2FF-7CB3-4A4A-B15E-A03B70C8C8BE}"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B69E638-F064-40F0-88EB-F086DF4DA826}" type="slidenum">
              <a:rPr lang="en-AU" smtClean="0"/>
              <a:pPr/>
              <a:t>‹#›</a:t>
            </a:fld>
            <a:endParaRPr lang="en-A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546ADA55-09E8-43BE-9E7B-C098472BF44F}" type="datetime1">
              <a:rPr lang="en-AU" smtClean="0"/>
              <a:pPr/>
              <a:t>5/05/2008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0F38A22-B21C-4C27-9E85-CF619D9096BE}" type="slidenum">
              <a:rPr lang="en-AU" smtClean="0"/>
              <a:pPr/>
              <a:t>‹#›</a:t>
            </a:fld>
            <a:endParaRPr lang="en-A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8ED86E99-C5E4-4704-846E-C5208EFD6F30}" type="datetime1">
              <a:rPr lang="en-AU" smtClean="0"/>
              <a:pPr/>
              <a:t>5/05/2008</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A33B0EFA-EE12-46AC-9AB0-6A1310EDCF14}" type="slidenum">
              <a:rPr lang="en-AU" smtClean="0"/>
              <a:pPr/>
              <a:t>‹#›</a:t>
            </a:fld>
            <a:endParaRPr lang="en-A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77345272-0AB0-4357-8359-E8CDBCD98047}" type="datetime1">
              <a:rPr lang="en-AU" smtClean="0"/>
              <a:pPr/>
              <a:t>5/05/2008</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F4A6BB4B-DFF8-43EA-B5CC-618D2E8889F4}" type="slidenum">
              <a:rPr lang="en-AU" smtClean="0"/>
              <a:pPr/>
              <a:t>‹#›</a:t>
            </a:fld>
            <a:endParaRPr lang="en-A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01F396D-8E5D-49B1-BA1F-792725BF541A}" type="datetime1">
              <a:rPr lang="en-AU" smtClean="0"/>
              <a:pPr/>
              <a:t>5/05/2008</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24E5DA0E-9C9E-42BB-9869-504F79947EAB}" type="slidenum">
              <a:rPr lang="en-AU" smtClean="0"/>
              <a:pPr/>
              <a:t>‹#›</a:t>
            </a:fld>
            <a:endParaRPr lang="en-A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9546699B-23B7-4615-A27E-6B4EAD0993F3}" type="datetime1">
              <a:rPr lang="en-AU" smtClean="0"/>
              <a:pPr/>
              <a:t>5/05/2008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1952EC1-B3D1-4E13-80A6-1EFED65024F2}" type="slidenum">
              <a:rPr lang="en-AU" smtClean="0"/>
              <a:pPr/>
              <a:t>‹#›</a:t>
            </a:fld>
            <a:endParaRPr lang="en-AU"/>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A873F13-97DC-4D74-BD50-A9C0961E83E0}" type="datetime1">
              <a:rPr lang="en-AU" smtClean="0"/>
              <a:pPr/>
              <a:t>5/05/2008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82E5DE5-A524-4C31-BA24-672B5C1CD92A}" type="slidenum">
              <a:rPr lang="en-AU" smtClean="0"/>
              <a:pPr/>
              <a:t>‹#›</a:t>
            </a:fld>
            <a:endParaRPr lang="en-AU"/>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34073E8-7F36-4604-A876-0C81270F0660}"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CD0A55F-BF10-47EF-B6D1-E521C6DFDEC1}" type="slidenum">
              <a:rPr lang="en-AU" smtClean="0"/>
              <a:pPr/>
              <a:t>‹#›</a:t>
            </a:fld>
            <a:endParaRPr lang="en-AU"/>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21273EC1-9196-41DC-9069-84918B3341B6}"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BE4C22-5F1A-4B34-8C0D-CE1A5DB4FBAD}"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1F396D-8E5D-49B1-BA1F-792725BF541A}" type="datetime1">
              <a:rPr lang="en-AU" smtClean="0"/>
              <a:pPr/>
              <a:t>5/05/2008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4E5DA0E-9C9E-42BB-9869-504F79947EAB}" type="slidenum">
              <a:rPr lang="en-AU" smtClean="0"/>
              <a:pPr/>
              <a:t>‹#›</a:t>
            </a:fld>
            <a:endParaRPr lang="en-A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6" name="Picture 14" descr="redcells"/>
          <p:cNvPicPr>
            <a:picLocks noChangeAspect="1" noChangeArrowheads="1"/>
          </p:cNvPicPr>
          <p:nvPr/>
        </p:nvPicPr>
        <p:blipFill>
          <a:blip r:embed="rId2"/>
          <a:srcRect/>
          <a:stretch>
            <a:fillRect/>
          </a:stretch>
        </p:blipFill>
        <p:spPr bwMode="auto">
          <a:xfrm>
            <a:off x="-19050" y="-14288"/>
            <a:ext cx="9182100" cy="6886576"/>
          </a:xfrm>
          <a:prstGeom prst="rect">
            <a:avLst/>
          </a:prstGeom>
          <a:noFill/>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fld id="{04BA39EF-9A06-4E04-9F3F-04087822A383}" type="datetimeFigureOut">
              <a:rPr lang="en-US" smtClean="0"/>
              <a:pPr/>
              <a:t>5/5/2008</a:t>
            </a:fld>
            <a:endParaRPr lang="en-AU"/>
          </a:p>
        </p:txBody>
      </p:sp>
      <p:sp>
        <p:nvSpPr>
          <p:cNvPr id="3077" name="Rectangle 5"/>
          <p:cNvSpPr>
            <a:spLocks noGrp="1" noChangeArrowheads="1"/>
          </p:cNvSpPr>
          <p:nvPr>
            <p:ph type="ftr" sz="quarter" idx="3"/>
          </p:nvPr>
        </p:nvSpPr>
        <p:spPr/>
        <p:txBody>
          <a:bodyPr/>
          <a:lstStyle>
            <a:lvl1pPr>
              <a:defRPr/>
            </a:lvl1pPr>
          </a:lstStyle>
          <a:p>
            <a:endParaRPr lang="en-AU"/>
          </a:p>
        </p:txBody>
      </p:sp>
      <p:sp>
        <p:nvSpPr>
          <p:cNvPr id="3078" name="Rectangle 6"/>
          <p:cNvSpPr>
            <a:spLocks noGrp="1" noChangeArrowheads="1"/>
          </p:cNvSpPr>
          <p:nvPr>
            <p:ph type="sldNum" sz="quarter" idx="4"/>
          </p:nvPr>
        </p:nvSpPr>
        <p:spPr/>
        <p:txBody>
          <a:bodyPr/>
          <a:lstStyle>
            <a:lvl1pPr>
              <a:defRPr/>
            </a:lvl1pPr>
          </a:lstStyle>
          <a:p>
            <a:fld id="{D6E648FA-71E9-4C9E-BE36-A89CEEC4DB7B}" type="slidenum">
              <a:rPr lang="en-AU" smtClean="0"/>
              <a:pPr/>
              <a:t>‹#›</a:t>
            </a:fld>
            <a:endParaRPr lang="en-AU"/>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D4DB2445-2457-49E0-B1F6-C2469FE08FA7}"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50782EDF-5450-4281-852E-41323C64BB1C}" type="slidenum">
              <a:rPr lang="en-AU" smtClean="0"/>
              <a:pPr/>
              <a:t>‹#›</a:t>
            </a:fld>
            <a:endParaRPr lang="en-AU"/>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74C9F2FF-7CB3-4A4A-B15E-A03B70C8C8BE}"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B69E638-F064-40F0-88EB-F086DF4DA826}" type="slidenum">
              <a:rPr lang="en-AU" smtClean="0"/>
              <a:pPr/>
              <a:t>‹#›</a:t>
            </a:fld>
            <a:endParaRPr lang="en-AU"/>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3700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546ADA55-09E8-43BE-9E7B-C098472BF44F}" type="datetime1">
              <a:rPr lang="en-AU" smtClean="0"/>
              <a:pPr/>
              <a:t>5/05/2008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D0F38A22-B21C-4C27-9E85-CF619D9096BE}" type="slidenum">
              <a:rPr lang="en-AU" smtClean="0"/>
              <a:pPr/>
              <a:t>‹#›</a:t>
            </a:fld>
            <a:endParaRPr lang="en-AU"/>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8ED86E99-C5E4-4704-846E-C5208EFD6F30}" type="datetime1">
              <a:rPr lang="en-AU" smtClean="0"/>
              <a:pPr/>
              <a:t>5/05/2008</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A33B0EFA-EE12-46AC-9AB0-6A1310EDCF14}" type="slidenum">
              <a:rPr lang="en-AU" smtClean="0"/>
              <a:pPr/>
              <a:t>‹#›</a:t>
            </a:fld>
            <a:endParaRPr lang="en-AU"/>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77345272-0AB0-4357-8359-E8CDBCD98047}" type="datetime1">
              <a:rPr lang="en-AU" smtClean="0"/>
              <a:pPr/>
              <a:t>5/05/2008</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F4A6BB4B-DFF8-43EA-B5CC-618D2E8889F4}" type="slidenum">
              <a:rPr lang="en-AU" smtClean="0"/>
              <a:pPr/>
              <a:t>‹#›</a:t>
            </a:fld>
            <a:endParaRPr lang="en-AU"/>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01F396D-8E5D-49B1-BA1F-792725BF541A}" type="datetime1">
              <a:rPr lang="en-AU" smtClean="0"/>
              <a:pPr/>
              <a:t>5/05/2008</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24E5DA0E-9C9E-42BB-9869-504F79947EAB}" type="slidenum">
              <a:rPr lang="en-AU" smtClean="0"/>
              <a:pPr/>
              <a:t>‹#›</a:t>
            </a:fld>
            <a:endParaRPr lang="en-A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9546699B-23B7-4615-A27E-6B4EAD0993F3}" type="datetime1">
              <a:rPr lang="en-AU" smtClean="0"/>
              <a:pPr/>
              <a:t>5/05/2008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C1952EC1-B3D1-4E13-80A6-1EFED65024F2}" type="slidenum">
              <a:rPr lang="en-AU" smtClean="0"/>
              <a:pPr/>
              <a:t>‹#›</a:t>
            </a:fld>
            <a:endParaRPr lang="en-AU"/>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A873F13-97DC-4D74-BD50-A9C0961E83E0}" type="datetime1">
              <a:rPr lang="en-AU" smtClean="0"/>
              <a:pPr/>
              <a:t>5/05/2008</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882E5DE5-A524-4C31-BA24-672B5C1CD92A}" type="slidenum">
              <a:rPr lang="en-AU" smtClean="0"/>
              <a:pPr/>
              <a:t>‹#›</a:t>
            </a:fld>
            <a:endParaRPr lang="en-AU"/>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34073E8-7F36-4604-A876-0C81270F0660}"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0CD0A55F-BF10-47EF-B6D1-E521C6DFDEC1}"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46699B-23B7-4615-A27E-6B4EAD0993F3}" type="datetime1">
              <a:rPr lang="en-AU" smtClean="0"/>
              <a:pPr/>
              <a:t>5/05/2008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1952EC1-B3D1-4E13-80A6-1EFED65024F2}" type="slidenum">
              <a:rPr lang="en-AU" smtClean="0"/>
              <a:pPr/>
              <a:t>‹#›</a:t>
            </a:fld>
            <a:endParaRPr lang="en-A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21273EC1-9196-41DC-9069-84918B3341B6}" type="datetime1">
              <a:rPr lang="en-AU" smtClean="0"/>
              <a:pPr/>
              <a:t>5/05/2008</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17BE4C22-5F1A-4B34-8C0D-CE1A5DB4FBAD}" type="slidenum">
              <a:rPr lang="en-AU" smtClean="0"/>
              <a:pPr/>
              <a:t>‹#›</a:t>
            </a:fld>
            <a:endParaRPr lang="en-AU"/>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AU"/>
          </a:p>
        </p:txBody>
      </p:sp>
      <p:sp>
        <p:nvSpPr>
          <p:cNvPr id="3" name="Chart Placeholder 2"/>
          <p:cNvSpPr>
            <a:spLocks noGrp="1"/>
          </p:cNvSpPr>
          <p:nvPr>
            <p:ph type="chart" idx="1"/>
          </p:nvPr>
        </p:nvSpPr>
        <p:spPr>
          <a:xfrm>
            <a:off x="457200" y="1600200"/>
            <a:ext cx="8229600" cy="3700463"/>
          </a:xfrm>
        </p:spPr>
        <p:txBody>
          <a:bodyPr/>
          <a:lstStyle/>
          <a:p>
            <a:r>
              <a:rPr lang="en-US" smtClean="0"/>
              <a:t>Click icon to add chart</a:t>
            </a:r>
            <a:endParaRPr lang="en-AU"/>
          </a:p>
        </p:txBody>
      </p:sp>
      <p:sp>
        <p:nvSpPr>
          <p:cNvPr id="4" name="Date Placeholder 3"/>
          <p:cNvSpPr>
            <a:spLocks noGrp="1"/>
          </p:cNvSpPr>
          <p:nvPr>
            <p:ph type="dt" sz="half" idx="10"/>
          </p:nvPr>
        </p:nvSpPr>
        <p:spPr>
          <a:xfrm>
            <a:off x="457200" y="6245225"/>
            <a:ext cx="2133600" cy="476250"/>
          </a:xfrm>
        </p:spPr>
        <p:txBody>
          <a:bodyPr/>
          <a:lstStyle>
            <a:lvl1pPr>
              <a:defRPr/>
            </a:lvl1pPr>
          </a:lstStyle>
          <a:p>
            <a:fld id="{51919C22-3D52-4F22-9B54-B23A34FEED36}" type="datetime1">
              <a:rPr lang="en-AU" smtClean="0"/>
              <a:pPr/>
              <a:t>5/05/2008</a:t>
            </a:fld>
            <a:endParaRPr lang="en-AU"/>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AU"/>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75ED8C39-BA59-47CD-A8EB-D08D250DB4B8}" type="slidenum">
              <a:rPr lang="en-AU" smtClean="0"/>
              <a:pPr/>
              <a:t>‹#›</a:t>
            </a:fld>
            <a:endParaRPr lang="en-AU"/>
          </a:p>
        </p:txBody>
      </p:sp>
    </p:spTree>
  </p:cSld>
  <p:clrMapOvr>
    <a:masterClrMapping/>
  </p:clrMapOvr>
  <p:hf hdr="0" ftr="0"/>
</p:sldLayout>
</file>

<file path=ppt/slideLayouts/slideLayout8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AU"/>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51919C22-3D52-4F22-9B54-B23A34FEED36}" type="datetime1">
              <a:rPr lang="en-AU" smtClean="0"/>
              <a:pPr/>
              <a:t>5/05/2008</a:t>
            </a:fld>
            <a:endParaRPr lang="en-AU"/>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AU"/>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75ED8C39-BA59-47CD-A8EB-D08D250DB4B8}" type="slidenum">
              <a:rPr lang="en-AU" smtClean="0"/>
              <a:pPr/>
              <a:t>‹#›</a:t>
            </a:fld>
            <a:endParaRPr lang="en-AU"/>
          </a:p>
        </p:txBody>
      </p:sp>
    </p:spTree>
  </p:cSld>
  <p:clrMapOvr>
    <a:masterClrMapping/>
  </p:clrMapOvr>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873F13-97DC-4D74-BD50-A9C0961E83E0}" type="datetime1">
              <a:rPr lang="en-AU" smtClean="0"/>
              <a:pPr/>
              <a:t>5/05/2008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82E5DE5-A524-4C31-BA24-672B5C1CD92A}"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2.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theme" Target="../theme/theme5.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image" Target="../media/image4.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image" Target="../media/image6.jpeg"/><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6.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5" Type="http://schemas.openxmlformats.org/officeDocument/2006/relationships/image" Target="../media/image7.jpeg"/><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919C22-3D52-4F22-9B54-B23A34FEED36}" type="datetime1">
              <a:rPr lang="en-AU" smtClean="0"/>
              <a:pPr/>
              <a:t>5/05/2008</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ED8C39-BA59-47CD-A8EB-D08D250DB4B8}"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lvl1pPr>
          </a:lstStyle>
          <a:p>
            <a:fld id="{51919C22-3D52-4F22-9B54-B23A34FEED36}" type="datetime1">
              <a:rPr lang="en-AU" smtClean="0"/>
              <a:pPr/>
              <a:t>5/05/2008</a:t>
            </a:fld>
            <a:endParaRPr lang="en-AU"/>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75ED8C39-BA59-47CD-A8EB-D08D250DB4B8}" type="slidenum">
              <a:rPr lang="en-AU" smtClean="0"/>
              <a:pPr/>
              <a:t>‹#›</a:t>
            </a:fld>
            <a:endParaRPr lang="en-AU"/>
          </a:p>
        </p:txBody>
      </p:sp>
      <p:grpSp>
        <p:nvGrpSpPr>
          <p:cNvPr id="2" name="Group 43"/>
          <p:cNvGrpSpPr>
            <a:grpSpLocks/>
          </p:cNvGrpSpPr>
          <p:nvPr/>
        </p:nvGrpSpPr>
        <p:grpSpPr bwMode="auto">
          <a:xfrm>
            <a:off x="6350" y="6350"/>
            <a:ext cx="9118600" cy="6832600"/>
            <a:chOff x="4" y="4"/>
            <a:chExt cx="5744" cy="4304"/>
          </a:xfrm>
        </p:grpSpPr>
        <p:grpSp>
          <p:nvGrpSpPr>
            <p:cNvPr id="3" name="Group 9"/>
            <p:cNvGrpSpPr>
              <a:grpSpLocks/>
            </p:cNvGrpSpPr>
            <p:nvPr/>
          </p:nvGrpSpPr>
          <p:grpSpPr bwMode="auto">
            <a:xfrm>
              <a:off x="4" y="3364"/>
              <a:ext cx="424" cy="424"/>
              <a:chOff x="4" y="3364"/>
              <a:chExt cx="424" cy="424"/>
            </a:xfrm>
          </p:grpSpPr>
          <p:sp>
            <p:nvSpPr>
              <p:cNvPr id="1031" name="Oval 7"/>
              <p:cNvSpPr>
                <a:spLocks noChangeArrowheads="1"/>
              </p:cNvSpPr>
              <p:nvPr/>
            </p:nvSpPr>
            <p:spPr bwMode="grayWhite">
              <a:xfrm>
                <a:off x="4" y="3364"/>
                <a:ext cx="424" cy="424"/>
              </a:xfrm>
              <a:prstGeom prst="ellipse">
                <a:avLst/>
              </a:prstGeom>
              <a:noFill/>
              <a:ln w="12700">
                <a:solidFill>
                  <a:schemeClr val="tx1"/>
                </a:solidFill>
                <a:round/>
                <a:headEnd/>
                <a:tailEnd/>
              </a:ln>
              <a:effectLst/>
            </p:spPr>
            <p:txBody>
              <a:bodyPr wrap="none" anchor="ctr"/>
              <a:lstStyle/>
              <a:p>
                <a:endParaRPr lang="en-AU"/>
              </a:p>
            </p:txBody>
          </p:sp>
          <p:sp>
            <p:nvSpPr>
              <p:cNvPr id="1032" name="Oval 8"/>
              <p:cNvSpPr>
                <a:spLocks noChangeArrowheads="1"/>
              </p:cNvSpPr>
              <p:nvPr/>
            </p:nvSpPr>
            <p:spPr bwMode="grayWhite">
              <a:xfrm>
                <a:off x="100" y="3460"/>
                <a:ext cx="63" cy="63"/>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4" name="Group 12"/>
            <p:cNvGrpSpPr>
              <a:grpSpLocks/>
            </p:cNvGrpSpPr>
            <p:nvPr/>
          </p:nvGrpSpPr>
          <p:grpSpPr bwMode="auto">
            <a:xfrm>
              <a:off x="340" y="3700"/>
              <a:ext cx="184" cy="184"/>
              <a:chOff x="340" y="3700"/>
              <a:chExt cx="184" cy="184"/>
            </a:xfrm>
          </p:grpSpPr>
          <p:sp>
            <p:nvSpPr>
              <p:cNvPr id="1034" name="Oval 10"/>
              <p:cNvSpPr>
                <a:spLocks noChangeArrowheads="1"/>
              </p:cNvSpPr>
              <p:nvPr/>
            </p:nvSpPr>
            <p:spPr bwMode="grayWhite">
              <a:xfrm>
                <a:off x="340" y="3700"/>
                <a:ext cx="184" cy="184"/>
              </a:xfrm>
              <a:prstGeom prst="ellipse">
                <a:avLst/>
              </a:prstGeom>
              <a:noFill/>
              <a:ln w="12700">
                <a:solidFill>
                  <a:schemeClr val="tx1"/>
                </a:solidFill>
                <a:round/>
                <a:headEnd/>
                <a:tailEnd/>
              </a:ln>
              <a:effectLst/>
            </p:spPr>
            <p:txBody>
              <a:bodyPr wrap="none" anchor="ctr"/>
              <a:lstStyle/>
              <a:p>
                <a:endParaRPr lang="en-AU"/>
              </a:p>
            </p:txBody>
          </p:sp>
          <p:sp>
            <p:nvSpPr>
              <p:cNvPr id="1035" name="Oval 11"/>
              <p:cNvSpPr>
                <a:spLocks noChangeArrowheads="1"/>
              </p:cNvSpPr>
              <p:nvPr/>
            </p:nvSpPr>
            <p:spPr bwMode="grayWhite">
              <a:xfrm>
                <a:off x="382" y="3742"/>
                <a:ext cx="24" cy="24"/>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5" name="Group 15"/>
            <p:cNvGrpSpPr>
              <a:grpSpLocks/>
            </p:cNvGrpSpPr>
            <p:nvPr/>
          </p:nvGrpSpPr>
          <p:grpSpPr bwMode="auto">
            <a:xfrm>
              <a:off x="83" y="3804"/>
              <a:ext cx="280" cy="280"/>
              <a:chOff x="83" y="3804"/>
              <a:chExt cx="280" cy="280"/>
            </a:xfrm>
          </p:grpSpPr>
          <p:sp>
            <p:nvSpPr>
              <p:cNvPr id="1037" name="Oval 13"/>
              <p:cNvSpPr>
                <a:spLocks noChangeArrowheads="1"/>
              </p:cNvSpPr>
              <p:nvPr/>
            </p:nvSpPr>
            <p:spPr bwMode="grayWhite">
              <a:xfrm>
                <a:off x="83" y="3804"/>
                <a:ext cx="280" cy="280"/>
              </a:xfrm>
              <a:prstGeom prst="ellipse">
                <a:avLst/>
              </a:prstGeom>
              <a:noFill/>
              <a:ln w="12700">
                <a:solidFill>
                  <a:schemeClr val="tx1"/>
                </a:solidFill>
                <a:round/>
                <a:headEnd/>
                <a:tailEnd/>
              </a:ln>
              <a:effectLst/>
            </p:spPr>
            <p:txBody>
              <a:bodyPr wrap="none" anchor="ctr"/>
              <a:lstStyle/>
              <a:p>
                <a:endParaRPr lang="en-AU"/>
              </a:p>
            </p:txBody>
          </p:sp>
          <p:sp>
            <p:nvSpPr>
              <p:cNvPr id="1038" name="Oval 14"/>
              <p:cNvSpPr>
                <a:spLocks noChangeArrowheads="1"/>
              </p:cNvSpPr>
              <p:nvPr/>
            </p:nvSpPr>
            <p:spPr bwMode="grayWhite">
              <a:xfrm>
                <a:off x="147" y="3868"/>
                <a:ext cx="39" cy="39"/>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6" name="Group 18"/>
            <p:cNvGrpSpPr>
              <a:grpSpLocks/>
            </p:cNvGrpSpPr>
            <p:nvPr/>
          </p:nvGrpSpPr>
          <p:grpSpPr bwMode="auto">
            <a:xfrm>
              <a:off x="1560" y="4076"/>
              <a:ext cx="232" cy="232"/>
              <a:chOff x="1560" y="4076"/>
              <a:chExt cx="232" cy="232"/>
            </a:xfrm>
          </p:grpSpPr>
          <p:sp>
            <p:nvSpPr>
              <p:cNvPr id="1040" name="Oval 16"/>
              <p:cNvSpPr>
                <a:spLocks noChangeArrowheads="1"/>
              </p:cNvSpPr>
              <p:nvPr/>
            </p:nvSpPr>
            <p:spPr bwMode="grayWhite">
              <a:xfrm>
                <a:off x="1560" y="4076"/>
                <a:ext cx="232" cy="232"/>
              </a:xfrm>
              <a:prstGeom prst="ellipse">
                <a:avLst/>
              </a:prstGeom>
              <a:noFill/>
              <a:ln w="12700">
                <a:solidFill>
                  <a:schemeClr val="tx1"/>
                </a:solidFill>
                <a:round/>
                <a:headEnd/>
                <a:tailEnd/>
              </a:ln>
              <a:effectLst/>
            </p:spPr>
            <p:txBody>
              <a:bodyPr wrap="none" anchor="ctr"/>
              <a:lstStyle/>
              <a:p>
                <a:endParaRPr lang="en-AU"/>
              </a:p>
            </p:txBody>
          </p:sp>
          <p:sp>
            <p:nvSpPr>
              <p:cNvPr id="1041" name="Oval 17"/>
              <p:cNvSpPr>
                <a:spLocks noChangeArrowheads="1"/>
              </p:cNvSpPr>
              <p:nvPr/>
            </p:nvSpPr>
            <p:spPr bwMode="grayWhite">
              <a:xfrm>
                <a:off x="1613" y="4129"/>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7" name="Group 21"/>
            <p:cNvGrpSpPr>
              <a:grpSpLocks/>
            </p:cNvGrpSpPr>
            <p:nvPr/>
          </p:nvGrpSpPr>
          <p:grpSpPr bwMode="auto">
            <a:xfrm>
              <a:off x="4" y="2788"/>
              <a:ext cx="232" cy="232"/>
              <a:chOff x="4" y="2788"/>
              <a:chExt cx="232" cy="232"/>
            </a:xfrm>
          </p:grpSpPr>
          <p:sp>
            <p:nvSpPr>
              <p:cNvPr id="1043" name="Oval 19"/>
              <p:cNvSpPr>
                <a:spLocks noChangeArrowheads="1"/>
              </p:cNvSpPr>
              <p:nvPr/>
            </p:nvSpPr>
            <p:spPr bwMode="grayWhite">
              <a:xfrm>
                <a:off x="4" y="2788"/>
                <a:ext cx="232" cy="232"/>
              </a:xfrm>
              <a:prstGeom prst="ellipse">
                <a:avLst/>
              </a:prstGeom>
              <a:noFill/>
              <a:ln w="12700">
                <a:solidFill>
                  <a:schemeClr val="tx1"/>
                </a:solidFill>
                <a:round/>
                <a:headEnd/>
                <a:tailEnd/>
              </a:ln>
              <a:effectLst/>
            </p:spPr>
            <p:txBody>
              <a:bodyPr wrap="none" anchor="ctr"/>
              <a:lstStyle/>
              <a:p>
                <a:endParaRPr lang="en-AU"/>
              </a:p>
            </p:txBody>
          </p:sp>
          <p:sp>
            <p:nvSpPr>
              <p:cNvPr id="1044" name="Oval 20"/>
              <p:cNvSpPr>
                <a:spLocks noChangeArrowheads="1"/>
              </p:cNvSpPr>
              <p:nvPr/>
            </p:nvSpPr>
            <p:spPr bwMode="grayWhite">
              <a:xfrm>
                <a:off x="57" y="2841"/>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8" name="Group 24"/>
            <p:cNvGrpSpPr>
              <a:grpSpLocks/>
            </p:cNvGrpSpPr>
            <p:nvPr/>
          </p:nvGrpSpPr>
          <p:grpSpPr bwMode="auto">
            <a:xfrm>
              <a:off x="4132" y="3844"/>
              <a:ext cx="424" cy="424"/>
              <a:chOff x="4132" y="3844"/>
              <a:chExt cx="424" cy="424"/>
            </a:xfrm>
          </p:grpSpPr>
          <p:sp>
            <p:nvSpPr>
              <p:cNvPr id="1046" name="Oval 22"/>
              <p:cNvSpPr>
                <a:spLocks noChangeArrowheads="1"/>
              </p:cNvSpPr>
              <p:nvPr/>
            </p:nvSpPr>
            <p:spPr bwMode="grayWhite">
              <a:xfrm>
                <a:off x="4132" y="3844"/>
                <a:ext cx="424" cy="424"/>
              </a:xfrm>
              <a:prstGeom prst="ellipse">
                <a:avLst/>
              </a:prstGeom>
              <a:noFill/>
              <a:ln w="12700">
                <a:solidFill>
                  <a:schemeClr val="tx1"/>
                </a:solidFill>
                <a:round/>
                <a:headEnd/>
                <a:tailEnd/>
              </a:ln>
              <a:effectLst/>
            </p:spPr>
            <p:txBody>
              <a:bodyPr wrap="none" anchor="ctr"/>
              <a:lstStyle/>
              <a:p>
                <a:endParaRPr lang="en-AU"/>
              </a:p>
            </p:txBody>
          </p:sp>
          <p:sp>
            <p:nvSpPr>
              <p:cNvPr id="1047" name="Oval 23"/>
              <p:cNvSpPr>
                <a:spLocks noChangeArrowheads="1"/>
              </p:cNvSpPr>
              <p:nvPr/>
            </p:nvSpPr>
            <p:spPr bwMode="grayWhite">
              <a:xfrm>
                <a:off x="4228" y="3940"/>
                <a:ext cx="63" cy="63"/>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9" name="Group 27"/>
            <p:cNvGrpSpPr>
              <a:grpSpLocks/>
            </p:cNvGrpSpPr>
            <p:nvPr/>
          </p:nvGrpSpPr>
          <p:grpSpPr bwMode="auto">
            <a:xfrm>
              <a:off x="3892" y="4036"/>
              <a:ext cx="232" cy="232"/>
              <a:chOff x="3892" y="4036"/>
              <a:chExt cx="232" cy="232"/>
            </a:xfrm>
          </p:grpSpPr>
          <p:sp>
            <p:nvSpPr>
              <p:cNvPr id="1049" name="Oval 25"/>
              <p:cNvSpPr>
                <a:spLocks noChangeArrowheads="1"/>
              </p:cNvSpPr>
              <p:nvPr/>
            </p:nvSpPr>
            <p:spPr bwMode="grayWhite">
              <a:xfrm>
                <a:off x="3892" y="4036"/>
                <a:ext cx="232" cy="232"/>
              </a:xfrm>
              <a:prstGeom prst="ellipse">
                <a:avLst/>
              </a:prstGeom>
              <a:noFill/>
              <a:ln w="12700">
                <a:solidFill>
                  <a:schemeClr val="tx1"/>
                </a:solidFill>
                <a:round/>
                <a:headEnd/>
                <a:tailEnd/>
              </a:ln>
              <a:effectLst/>
            </p:spPr>
            <p:txBody>
              <a:bodyPr wrap="none" anchor="ctr"/>
              <a:lstStyle/>
              <a:p>
                <a:endParaRPr lang="en-AU"/>
              </a:p>
            </p:txBody>
          </p:sp>
          <p:sp>
            <p:nvSpPr>
              <p:cNvPr id="1050" name="Oval 26"/>
              <p:cNvSpPr>
                <a:spLocks noChangeArrowheads="1"/>
              </p:cNvSpPr>
              <p:nvPr/>
            </p:nvSpPr>
            <p:spPr bwMode="grayWhite">
              <a:xfrm>
                <a:off x="3945" y="4089"/>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0" name="Group 30"/>
            <p:cNvGrpSpPr>
              <a:grpSpLocks/>
            </p:cNvGrpSpPr>
            <p:nvPr/>
          </p:nvGrpSpPr>
          <p:grpSpPr bwMode="auto">
            <a:xfrm>
              <a:off x="4564" y="3844"/>
              <a:ext cx="232" cy="232"/>
              <a:chOff x="4564" y="3844"/>
              <a:chExt cx="232" cy="232"/>
            </a:xfrm>
          </p:grpSpPr>
          <p:sp>
            <p:nvSpPr>
              <p:cNvPr id="1052" name="Oval 28"/>
              <p:cNvSpPr>
                <a:spLocks noChangeArrowheads="1"/>
              </p:cNvSpPr>
              <p:nvPr/>
            </p:nvSpPr>
            <p:spPr bwMode="grayWhite">
              <a:xfrm>
                <a:off x="4564" y="3844"/>
                <a:ext cx="232" cy="232"/>
              </a:xfrm>
              <a:prstGeom prst="ellipse">
                <a:avLst/>
              </a:prstGeom>
              <a:noFill/>
              <a:ln w="12700">
                <a:solidFill>
                  <a:schemeClr val="tx1"/>
                </a:solidFill>
                <a:round/>
                <a:headEnd/>
                <a:tailEnd/>
              </a:ln>
              <a:effectLst/>
            </p:spPr>
            <p:txBody>
              <a:bodyPr wrap="none" anchor="ctr"/>
              <a:lstStyle/>
              <a:p>
                <a:endParaRPr lang="en-AU"/>
              </a:p>
            </p:txBody>
          </p:sp>
          <p:sp>
            <p:nvSpPr>
              <p:cNvPr id="1053" name="Oval 29"/>
              <p:cNvSpPr>
                <a:spLocks noChangeArrowheads="1"/>
              </p:cNvSpPr>
              <p:nvPr/>
            </p:nvSpPr>
            <p:spPr bwMode="grayWhite">
              <a:xfrm>
                <a:off x="4617" y="3897"/>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1" name="Group 33"/>
            <p:cNvGrpSpPr>
              <a:grpSpLocks/>
            </p:cNvGrpSpPr>
            <p:nvPr/>
          </p:nvGrpSpPr>
          <p:grpSpPr bwMode="auto">
            <a:xfrm>
              <a:off x="5420" y="1139"/>
              <a:ext cx="328" cy="328"/>
              <a:chOff x="5420" y="1139"/>
              <a:chExt cx="328" cy="328"/>
            </a:xfrm>
          </p:grpSpPr>
          <p:sp>
            <p:nvSpPr>
              <p:cNvPr id="1055" name="Oval 31"/>
              <p:cNvSpPr>
                <a:spLocks noChangeArrowheads="1"/>
              </p:cNvSpPr>
              <p:nvPr/>
            </p:nvSpPr>
            <p:spPr bwMode="grayWhite">
              <a:xfrm>
                <a:off x="5420" y="1139"/>
                <a:ext cx="328" cy="328"/>
              </a:xfrm>
              <a:prstGeom prst="ellipse">
                <a:avLst/>
              </a:prstGeom>
              <a:noFill/>
              <a:ln w="12700">
                <a:solidFill>
                  <a:schemeClr val="tx1"/>
                </a:solidFill>
                <a:round/>
                <a:headEnd/>
                <a:tailEnd/>
              </a:ln>
              <a:effectLst/>
            </p:spPr>
            <p:txBody>
              <a:bodyPr wrap="none" anchor="ctr"/>
              <a:lstStyle/>
              <a:p>
                <a:endParaRPr lang="en-AU"/>
              </a:p>
            </p:txBody>
          </p:sp>
          <p:sp>
            <p:nvSpPr>
              <p:cNvPr id="1056" name="Oval 32"/>
              <p:cNvSpPr>
                <a:spLocks noChangeArrowheads="1"/>
              </p:cNvSpPr>
              <p:nvPr/>
            </p:nvSpPr>
            <p:spPr bwMode="grayWhite">
              <a:xfrm>
                <a:off x="5495" y="1214"/>
                <a:ext cx="47" cy="47"/>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2" name="Group 36"/>
            <p:cNvGrpSpPr>
              <a:grpSpLocks/>
            </p:cNvGrpSpPr>
            <p:nvPr/>
          </p:nvGrpSpPr>
          <p:grpSpPr bwMode="auto">
            <a:xfrm>
              <a:off x="5476" y="1588"/>
              <a:ext cx="136" cy="136"/>
              <a:chOff x="5476" y="1588"/>
              <a:chExt cx="136" cy="136"/>
            </a:xfrm>
          </p:grpSpPr>
          <p:sp>
            <p:nvSpPr>
              <p:cNvPr id="1058" name="Oval 34"/>
              <p:cNvSpPr>
                <a:spLocks noChangeArrowheads="1"/>
              </p:cNvSpPr>
              <p:nvPr/>
            </p:nvSpPr>
            <p:spPr bwMode="grayWhite">
              <a:xfrm>
                <a:off x="5476" y="1588"/>
                <a:ext cx="136" cy="136"/>
              </a:xfrm>
              <a:prstGeom prst="ellipse">
                <a:avLst/>
              </a:prstGeom>
              <a:noFill/>
              <a:ln w="12700">
                <a:solidFill>
                  <a:schemeClr val="tx1"/>
                </a:solidFill>
                <a:round/>
                <a:headEnd/>
                <a:tailEnd/>
              </a:ln>
              <a:effectLst/>
            </p:spPr>
            <p:txBody>
              <a:bodyPr wrap="none" anchor="ctr"/>
              <a:lstStyle/>
              <a:p>
                <a:endParaRPr lang="en-AU"/>
              </a:p>
            </p:txBody>
          </p:sp>
          <p:sp>
            <p:nvSpPr>
              <p:cNvPr id="1059" name="Oval 35"/>
              <p:cNvSpPr>
                <a:spLocks noChangeArrowheads="1"/>
              </p:cNvSpPr>
              <p:nvPr/>
            </p:nvSpPr>
            <p:spPr bwMode="grayWhite">
              <a:xfrm>
                <a:off x="5508" y="1620"/>
                <a:ext cx="16" cy="16"/>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3" name="Group 39"/>
            <p:cNvGrpSpPr>
              <a:grpSpLocks/>
            </p:cNvGrpSpPr>
            <p:nvPr/>
          </p:nvGrpSpPr>
          <p:grpSpPr bwMode="auto">
            <a:xfrm>
              <a:off x="868" y="4"/>
              <a:ext cx="328" cy="328"/>
              <a:chOff x="868" y="4"/>
              <a:chExt cx="328" cy="328"/>
            </a:xfrm>
          </p:grpSpPr>
          <p:sp>
            <p:nvSpPr>
              <p:cNvPr id="1061" name="Oval 37"/>
              <p:cNvSpPr>
                <a:spLocks noChangeArrowheads="1"/>
              </p:cNvSpPr>
              <p:nvPr/>
            </p:nvSpPr>
            <p:spPr bwMode="grayWhite">
              <a:xfrm>
                <a:off x="868" y="4"/>
                <a:ext cx="328" cy="328"/>
              </a:xfrm>
              <a:prstGeom prst="ellipse">
                <a:avLst/>
              </a:prstGeom>
              <a:noFill/>
              <a:ln w="12700">
                <a:solidFill>
                  <a:schemeClr val="tx1"/>
                </a:solidFill>
                <a:round/>
                <a:headEnd/>
                <a:tailEnd/>
              </a:ln>
              <a:effectLst/>
            </p:spPr>
            <p:txBody>
              <a:bodyPr wrap="none" anchor="ctr"/>
              <a:lstStyle/>
              <a:p>
                <a:endParaRPr lang="en-AU"/>
              </a:p>
            </p:txBody>
          </p:sp>
          <p:sp>
            <p:nvSpPr>
              <p:cNvPr id="1062" name="Oval 38"/>
              <p:cNvSpPr>
                <a:spLocks noChangeArrowheads="1"/>
              </p:cNvSpPr>
              <p:nvPr/>
            </p:nvSpPr>
            <p:spPr bwMode="grayWhite">
              <a:xfrm>
                <a:off x="942" y="78"/>
                <a:ext cx="48" cy="48"/>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nvGrpSpPr>
            <p:cNvPr id="14" name="Group 42"/>
            <p:cNvGrpSpPr>
              <a:grpSpLocks/>
            </p:cNvGrpSpPr>
            <p:nvPr/>
          </p:nvGrpSpPr>
          <p:grpSpPr bwMode="auto">
            <a:xfrm>
              <a:off x="1204" y="100"/>
              <a:ext cx="232" cy="232"/>
              <a:chOff x="1204" y="100"/>
              <a:chExt cx="232" cy="232"/>
            </a:xfrm>
          </p:grpSpPr>
          <p:sp>
            <p:nvSpPr>
              <p:cNvPr id="1064" name="Oval 40"/>
              <p:cNvSpPr>
                <a:spLocks noChangeArrowheads="1"/>
              </p:cNvSpPr>
              <p:nvPr/>
            </p:nvSpPr>
            <p:spPr bwMode="grayWhite">
              <a:xfrm>
                <a:off x="1204" y="100"/>
                <a:ext cx="232" cy="232"/>
              </a:xfrm>
              <a:prstGeom prst="ellipse">
                <a:avLst/>
              </a:prstGeom>
              <a:noFill/>
              <a:ln w="12700">
                <a:solidFill>
                  <a:schemeClr val="tx1"/>
                </a:solidFill>
                <a:round/>
                <a:headEnd/>
                <a:tailEnd/>
              </a:ln>
              <a:effectLst/>
            </p:spPr>
            <p:txBody>
              <a:bodyPr wrap="none" anchor="ctr"/>
              <a:lstStyle/>
              <a:p>
                <a:endParaRPr lang="en-AU"/>
              </a:p>
            </p:txBody>
          </p:sp>
          <p:sp>
            <p:nvSpPr>
              <p:cNvPr id="1065" name="Oval 41"/>
              <p:cNvSpPr>
                <a:spLocks noChangeArrowheads="1"/>
              </p:cNvSpPr>
              <p:nvPr/>
            </p:nvSpPr>
            <p:spPr bwMode="grayWhite">
              <a:xfrm>
                <a:off x="1257" y="153"/>
                <a:ext cx="32" cy="32"/>
              </a:xfrm>
              <a:prstGeom prst="ellipse">
                <a:avLst/>
              </a:prstGeom>
              <a:solidFill>
                <a:schemeClr val="tx1"/>
              </a:solidFill>
              <a:ln w="12700">
                <a:solidFill>
                  <a:schemeClr val="tx1"/>
                </a:solidFill>
                <a:round/>
                <a:headEnd/>
                <a:tailEnd/>
              </a:ln>
              <a:effectLst/>
            </p:spPr>
            <p:txBody>
              <a:bodyPr wrap="none" anchor="ctr"/>
              <a:lstStyle/>
              <a:p>
                <a:endParaRPr lang="en-AU"/>
              </a:p>
            </p:txBody>
          </p:sp>
        </p:grpSp>
      </p:grpSp>
    </p:spTree>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tx2"/>
        </a:buClr>
        <a:buSzPct val="10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274638"/>
            <a:ext cx="8382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304800" y="1219200"/>
            <a:ext cx="83820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9" name="Rectangle 5"/>
          <p:cNvSpPr>
            <a:spLocks noGrp="1" noChangeArrowheads="1"/>
          </p:cNvSpPr>
          <p:nvPr>
            <p:ph type="ftr" sz="quarter" idx="3"/>
          </p:nvPr>
        </p:nvSpPr>
        <p:spPr bwMode="auto">
          <a:xfrm>
            <a:off x="0" y="6381750"/>
            <a:ext cx="6781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endParaRPr lang="en-AU"/>
          </a:p>
        </p:txBody>
      </p:sp>
      <p:sp>
        <p:nvSpPr>
          <p:cNvPr id="1030" name="Rectangle 6"/>
          <p:cNvSpPr>
            <a:spLocks noGrp="1" noChangeArrowheads="1"/>
          </p:cNvSpPr>
          <p:nvPr>
            <p:ph type="sldNum" sz="quarter" idx="4"/>
          </p:nvPr>
        </p:nvSpPr>
        <p:spPr bwMode="auto">
          <a:xfrm>
            <a:off x="70104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2000">
                <a:solidFill>
                  <a:schemeClr val="bg1"/>
                </a:solidFill>
              </a:defRPr>
            </a:lvl1pPr>
          </a:lstStyle>
          <a:p>
            <a:fld id="{75ED8C39-BA59-47CD-A8EB-D08D250DB4B8}"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Arial" charset="0"/>
        </a:defRPr>
      </a:lvl2pPr>
      <a:lvl3pPr algn="ctr" rtl="0" eaLnBrk="1" fontAlgn="base" hangingPunct="1">
        <a:spcBef>
          <a:spcPct val="0"/>
        </a:spcBef>
        <a:spcAft>
          <a:spcPct val="0"/>
        </a:spcAft>
        <a:defRPr sz="4400">
          <a:solidFill>
            <a:schemeClr val="bg1"/>
          </a:solidFill>
          <a:latin typeface="Arial" charset="0"/>
        </a:defRPr>
      </a:lvl3pPr>
      <a:lvl4pPr algn="ctr" rtl="0" eaLnBrk="1" fontAlgn="base" hangingPunct="1">
        <a:spcBef>
          <a:spcPct val="0"/>
        </a:spcBef>
        <a:spcAft>
          <a:spcPct val="0"/>
        </a:spcAft>
        <a:defRPr sz="4400">
          <a:solidFill>
            <a:schemeClr val="bg1"/>
          </a:solidFill>
          <a:latin typeface="Arial" charset="0"/>
        </a:defRPr>
      </a:lvl4pPr>
      <a:lvl5pPr algn="ctr" rtl="0" eaLnBrk="1" fontAlgn="base" hangingPunct="1">
        <a:spcBef>
          <a:spcPct val="0"/>
        </a:spcBef>
        <a:spcAft>
          <a:spcPct val="0"/>
        </a:spcAft>
        <a:defRPr sz="4400">
          <a:solidFill>
            <a:schemeClr val="bg1"/>
          </a:solidFill>
          <a:latin typeface="Arial" charset="0"/>
        </a:defRPr>
      </a:lvl5pPr>
      <a:lvl6pPr marL="457200" algn="ctr" rtl="0" eaLnBrk="1" fontAlgn="base" hangingPunct="1">
        <a:spcBef>
          <a:spcPct val="0"/>
        </a:spcBef>
        <a:spcAft>
          <a:spcPct val="0"/>
        </a:spcAft>
        <a:defRPr sz="4400">
          <a:solidFill>
            <a:schemeClr val="bg1"/>
          </a:solidFill>
          <a:latin typeface="Arial" charset="0"/>
        </a:defRPr>
      </a:lvl6pPr>
      <a:lvl7pPr marL="914400" algn="ctr" rtl="0" eaLnBrk="1" fontAlgn="base" hangingPunct="1">
        <a:spcBef>
          <a:spcPct val="0"/>
        </a:spcBef>
        <a:spcAft>
          <a:spcPct val="0"/>
        </a:spcAft>
        <a:defRPr sz="4400">
          <a:solidFill>
            <a:schemeClr val="bg1"/>
          </a:solidFill>
          <a:latin typeface="Arial" charset="0"/>
        </a:defRPr>
      </a:lvl7pPr>
      <a:lvl8pPr marL="1371600" algn="ctr" rtl="0" eaLnBrk="1" fontAlgn="base" hangingPunct="1">
        <a:spcBef>
          <a:spcPct val="0"/>
        </a:spcBef>
        <a:spcAft>
          <a:spcPct val="0"/>
        </a:spcAft>
        <a:defRPr sz="4400">
          <a:solidFill>
            <a:schemeClr val="bg1"/>
          </a:solidFill>
          <a:latin typeface="Arial" charset="0"/>
        </a:defRPr>
      </a:lvl8pPr>
      <a:lvl9pPr marL="1828800" algn="ctr" rtl="0" eaLnBrk="1" fontAlgn="base" hangingPunct="1">
        <a:spcBef>
          <a:spcPct val="0"/>
        </a:spcBef>
        <a:spcAft>
          <a:spcPct val="0"/>
        </a:spcAft>
        <a:defRPr sz="4400">
          <a:solidFill>
            <a:schemeClr val="bg1"/>
          </a:solidFill>
          <a:latin typeface="Arial"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3175" y="0"/>
            <a:ext cx="9144000" cy="1196975"/>
          </a:xfrm>
          <a:prstGeom prst="rect">
            <a:avLst/>
          </a:prstGeom>
          <a:solidFill>
            <a:schemeClr val="accent1"/>
          </a:solidFill>
          <a:ln w="9525">
            <a:noFill/>
            <a:miter lim="800000"/>
            <a:headEnd/>
            <a:tailEnd/>
          </a:ln>
          <a:effectLst/>
        </p:spPr>
        <p:txBody>
          <a:bodyPr wrap="none" anchor="ctr"/>
          <a:lstStyle/>
          <a:p>
            <a:endParaRPr lang="en-AU"/>
          </a:p>
        </p:txBody>
      </p:sp>
      <p:sp>
        <p:nvSpPr>
          <p:cNvPr id="1033" name="Rectangle 9"/>
          <p:cNvSpPr>
            <a:spLocks noChangeArrowheads="1"/>
          </p:cNvSpPr>
          <p:nvPr/>
        </p:nvSpPr>
        <p:spPr bwMode="auto">
          <a:xfrm>
            <a:off x="0" y="6308725"/>
            <a:ext cx="9139238" cy="277813"/>
          </a:xfrm>
          <a:prstGeom prst="rect">
            <a:avLst/>
          </a:prstGeom>
          <a:solidFill>
            <a:schemeClr val="bg1"/>
          </a:solidFill>
          <a:ln w="9525">
            <a:noFill/>
            <a:miter lim="800000"/>
            <a:headEnd/>
            <a:tailEnd/>
          </a:ln>
          <a:effectLst/>
        </p:spPr>
        <p:txBody>
          <a:bodyPr wrap="none" anchor="ctr"/>
          <a:lstStyle/>
          <a:p>
            <a:endParaRPr lang="en-AU"/>
          </a:p>
        </p:txBody>
      </p:sp>
      <p:sp>
        <p:nvSpPr>
          <p:cNvPr id="1034" name="Rectangle 10"/>
          <p:cNvSpPr>
            <a:spLocks noChangeArrowheads="1"/>
          </p:cNvSpPr>
          <p:nvPr/>
        </p:nvSpPr>
        <p:spPr bwMode="auto">
          <a:xfrm>
            <a:off x="-3175" y="1089025"/>
            <a:ext cx="9147175" cy="215900"/>
          </a:xfrm>
          <a:prstGeom prst="rect">
            <a:avLst/>
          </a:prstGeom>
          <a:solidFill>
            <a:schemeClr val="bg2"/>
          </a:solidFill>
          <a:ln w="9525">
            <a:noFill/>
            <a:miter lim="800000"/>
            <a:headEnd/>
            <a:tailEnd/>
          </a:ln>
          <a:effectLst/>
        </p:spPr>
        <p:txBody>
          <a:bodyPr wrap="none" anchor="ctr"/>
          <a:lstStyle/>
          <a:p>
            <a:endParaRPr lang="en-AU"/>
          </a:p>
        </p:txBody>
      </p:sp>
      <p:sp>
        <p:nvSpPr>
          <p:cNvPr id="1026" name="Rectangle 2"/>
          <p:cNvSpPr>
            <a:spLocks noGrp="1" noChangeArrowheads="1"/>
          </p:cNvSpPr>
          <p:nvPr>
            <p:ph type="title"/>
          </p:nvPr>
        </p:nvSpPr>
        <p:spPr bwMode="auto">
          <a:xfrm>
            <a:off x="457200" y="260350"/>
            <a:ext cx="8291513" cy="7207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Rectangle 3"/>
          <p:cNvSpPr>
            <a:spLocks noGrp="1" noChangeArrowheads="1"/>
          </p:cNvSpPr>
          <p:nvPr>
            <p:ph type="body" idx="1"/>
          </p:nvPr>
        </p:nvSpPr>
        <p:spPr bwMode="auto">
          <a:xfrm>
            <a:off x="457200" y="1484313"/>
            <a:ext cx="8291513" cy="4608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28" name="Rectangle 4"/>
          <p:cNvSpPr>
            <a:spLocks noGrp="1" noChangeArrowheads="1"/>
          </p:cNvSpPr>
          <p:nvPr>
            <p:ph type="dt" sz="half" idx="2"/>
          </p:nvPr>
        </p:nvSpPr>
        <p:spPr bwMode="auto">
          <a:xfrm>
            <a:off x="457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51919C22-3D52-4F22-9B54-B23A34FEED36}" type="datetime1">
              <a:rPr lang="en-AU" smtClean="0"/>
              <a:pPr/>
              <a:t>5/05/2008</a:t>
            </a:fld>
            <a:endParaRPr lang="en-AU"/>
          </a:p>
        </p:txBody>
      </p:sp>
      <p:sp>
        <p:nvSpPr>
          <p:cNvPr id="1029" name="Rectangle 5"/>
          <p:cNvSpPr>
            <a:spLocks noGrp="1" noChangeArrowheads="1"/>
          </p:cNvSpPr>
          <p:nvPr>
            <p:ph type="ftr" sz="quarter" idx="3"/>
          </p:nvPr>
        </p:nvSpPr>
        <p:spPr bwMode="auto">
          <a:xfrm>
            <a:off x="3124200" y="6308725"/>
            <a:ext cx="2895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5ED8C39-BA59-47CD-A8EB-D08D250DB4B8}" type="slidenum">
              <a:rPr lang="en-AU" smtClean="0"/>
              <a:pPr/>
              <a:t>‹#›</a:t>
            </a:fld>
            <a:endParaRPr lang="en-AU"/>
          </a:p>
        </p:txBody>
      </p:sp>
      <p:sp>
        <p:nvSpPr>
          <p:cNvPr id="1035" name="Rectangle 11"/>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endParaRPr lang="en-AU"/>
          </a:p>
        </p:txBody>
      </p:sp>
      <p:pic>
        <p:nvPicPr>
          <p:cNvPr id="1036" name="Picture 12" descr="CHALKS"/>
          <p:cNvPicPr>
            <a:picLocks noChangeAspect="1" noChangeArrowheads="1"/>
          </p:cNvPicPr>
          <p:nvPr/>
        </p:nvPicPr>
        <p:blipFill>
          <a:blip r:embed="rId15"/>
          <a:srcRect/>
          <a:stretch>
            <a:fillRect/>
          </a:stretch>
        </p:blipFill>
        <p:spPr bwMode="auto">
          <a:xfrm>
            <a:off x="215900" y="4689475"/>
            <a:ext cx="3024188" cy="1935163"/>
          </a:xfrm>
          <a:prstGeom prst="rect">
            <a:avLst/>
          </a:prstGeom>
          <a:noFill/>
        </p:spPr>
      </p:pic>
    </p:spTree>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Lst>
  <p:transition>
    <p:wipe dir="r"/>
  </p:transition>
  <p:hf hdr="0" ftr="0"/>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Arial" charset="0"/>
          <a:cs typeface="Arial" charset="0"/>
        </a:defRPr>
      </a:lvl2pPr>
      <a:lvl3pPr algn="l" rtl="0" eaLnBrk="1" fontAlgn="base" hangingPunct="1">
        <a:spcBef>
          <a:spcPct val="0"/>
        </a:spcBef>
        <a:spcAft>
          <a:spcPct val="0"/>
        </a:spcAft>
        <a:defRPr sz="4400">
          <a:solidFill>
            <a:schemeClr val="tx1"/>
          </a:solidFill>
          <a:latin typeface="Arial" charset="0"/>
          <a:cs typeface="Arial" charset="0"/>
        </a:defRPr>
      </a:lvl3pPr>
      <a:lvl4pPr algn="l" rtl="0" eaLnBrk="1" fontAlgn="base" hangingPunct="1">
        <a:spcBef>
          <a:spcPct val="0"/>
        </a:spcBef>
        <a:spcAft>
          <a:spcPct val="0"/>
        </a:spcAft>
        <a:defRPr sz="4400">
          <a:solidFill>
            <a:schemeClr val="tx1"/>
          </a:solidFill>
          <a:latin typeface="Arial" charset="0"/>
          <a:cs typeface="Arial" charset="0"/>
        </a:defRPr>
      </a:lvl4pPr>
      <a:lvl5pPr algn="l" rtl="0" eaLnBrk="1" fontAlgn="base" hangingPunct="1">
        <a:spcBef>
          <a:spcPct val="0"/>
        </a:spcBef>
        <a:spcAft>
          <a:spcPct val="0"/>
        </a:spcAft>
        <a:defRPr sz="4400">
          <a:solidFill>
            <a:schemeClr val="tx1"/>
          </a:solidFill>
          <a:latin typeface="Arial"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invGray">
      <p:bgPr>
        <a:blipFill dpi="0" rotWithShape="0">
          <a:blip r:embed="rId14"/>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44418" name="Rectangle 2"/>
          <p:cNvSpPr>
            <a:spLocks noGrp="1" noChangeArrowheads="1"/>
          </p:cNvSpPr>
          <p:nvPr>
            <p:ph type="title"/>
          </p:nvPr>
        </p:nvSpPr>
        <p:spPr bwMode="auto">
          <a:xfrm>
            <a:off x="381000" y="152400"/>
            <a:ext cx="8382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title style</a:t>
            </a:r>
          </a:p>
        </p:txBody>
      </p:sp>
      <p:sp>
        <p:nvSpPr>
          <p:cNvPr id="1027" name="Rectangle 3"/>
          <p:cNvSpPr>
            <a:spLocks noGrp="1" noChangeArrowheads="1"/>
          </p:cNvSpPr>
          <p:nvPr>
            <p:ph type="body" idx="1"/>
          </p:nvPr>
        </p:nvSpPr>
        <p:spPr bwMode="auto">
          <a:xfrm>
            <a:off x="381000" y="1524000"/>
            <a:ext cx="83820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		</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hf hdr="0" ftr="0"/>
  <p:txStyles>
    <p:titleStyle>
      <a:lvl1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2pPr>
      <a:lvl3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3pPr>
      <a:lvl4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4pPr>
      <a:lvl5pPr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5pPr>
      <a:lvl6pPr marL="457200"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6pPr>
      <a:lvl7pPr marL="914400"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7pPr>
      <a:lvl8pPr marL="1371600"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8pPr>
      <a:lvl9pPr marL="1828800" algn="ctr" rtl="0" eaLnBrk="1" fontAlgn="base" hangingPunct="1">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9pPr>
    </p:titleStyle>
    <p:bodyStyle>
      <a:lvl1pPr marL="342900" indent="-342900" algn="l" rtl="0" eaLnBrk="1" fontAlgn="base" hangingPunct="1">
        <a:spcBef>
          <a:spcPct val="20000"/>
        </a:spcBef>
        <a:spcAft>
          <a:spcPct val="0"/>
        </a:spcAft>
        <a:buClr>
          <a:schemeClr val="accent1"/>
        </a:buClr>
        <a:buSzPct val="75000"/>
        <a:buFont typeface="Wingdings" pitchFamily="2" charset="2"/>
        <a:buChar char="l"/>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SzPct val="75000"/>
        <a:buFont typeface="Wingdings" pitchFamily="2" charset="2"/>
        <a:buChar char="l"/>
        <a:defRPr kumimoji="1" sz="2800">
          <a:solidFill>
            <a:schemeClr val="tx1"/>
          </a:solidFill>
          <a:latin typeface="+mn-lt"/>
        </a:defRPr>
      </a:lvl2pPr>
      <a:lvl3pPr marL="1143000" indent="-228600" algn="l" rtl="0" eaLnBrk="1" fontAlgn="base" hangingPunct="1">
        <a:spcBef>
          <a:spcPct val="20000"/>
        </a:spcBef>
        <a:spcAft>
          <a:spcPct val="0"/>
        </a:spcAft>
        <a:buClr>
          <a:schemeClr val="accent1"/>
        </a:buClr>
        <a:buSzPct val="75000"/>
        <a:buFont typeface="Wingdings" pitchFamily="2" charset="2"/>
        <a:buChar char="l"/>
        <a:defRPr kumimoji="1" sz="2400">
          <a:solidFill>
            <a:schemeClr val="tx1"/>
          </a:solidFill>
          <a:latin typeface="+mn-lt"/>
        </a:defRPr>
      </a:lvl3pPr>
      <a:lvl4pPr marL="16002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4pPr>
      <a:lvl5pPr marL="20574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5pPr>
      <a:lvl6pPr marL="25146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6pPr>
      <a:lvl7pPr marL="29718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7pPr>
      <a:lvl8pPr marL="34290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8pPr>
      <a:lvl9pPr marL="38862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31" name="Rectangle 7"/>
          <p:cNvSpPr>
            <a:spLocks noChangeArrowheads="1"/>
          </p:cNvSpPr>
          <p:nvPr/>
        </p:nvSpPr>
        <p:spPr bwMode="auto">
          <a:xfrm>
            <a:off x="381000" y="304800"/>
            <a:ext cx="8458200" cy="6400800"/>
          </a:xfrm>
          <a:prstGeom prst="rect">
            <a:avLst/>
          </a:prstGeom>
          <a:solidFill>
            <a:schemeClr val="tx1">
              <a:alpha val="37000"/>
            </a:schemeClr>
          </a:solidFill>
          <a:ln w="9525">
            <a:solidFill>
              <a:schemeClr val="tx1"/>
            </a:solidFill>
            <a:miter lim="800000"/>
            <a:headEnd/>
            <a:tailEnd/>
          </a:ln>
          <a:effectLst/>
        </p:spPr>
        <p:txBody>
          <a:bodyPr wrap="none" anchor="ctr"/>
          <a:lstStyle/>
          <a:p>
            <a:endParaRPr lang="en-AU"/>
          </a:p>
        </p:txBody>
      </p:sp>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solidFill>
                  <a:schemeClr val="bg1"/>
                </a:solidFill>
              </a:defRPr>
            </a:lvl1pPr>
          </a:lstStyle>
          <a:p>
            <a:fld id="{51919C22-3D52-4F22-9B54-B23A34FEED36}" type="datetime1">
              <a:rPr lang="en-AU" smtClean="0"/>
              <a:pPr/>
              <a:t>5/05/2008</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bg1"/>
                </a:solidFill>
              </a:defRPr>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bg1"/>
                </a:solidFill>
              </a:defRPr>
            </a:lvl1pPr>
          </a:lstStyle>
          <a:p>
            <a:fld id="{75ED8C39-BA59-47CD-A8EB-D08D250DB4B8}"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hdr="0" ftr="0"/>
  <p:txStyles>
    <p:titleStyle>
      <a:lvl1pPr algn="ctr" rtl="0" eaLnBrk="1" fontAlgn="base" hangingPunct="1">
        <a:spcBef>
          <a:spcPct val="0"/>
        </a:spcBef>
        <a:spcAft>
          <a:spcPct val="0"/>
        </a:spcAft>
        <a:defRPr sz="4400">
          <a:solidFill>
            <a:schemeClr val="bg1"/>
          </a:solidFill>
          <a:latin typeface="+mj-lt"/>
          <a:ea typeface="+mj-ea"/>
          <a:cs typeface="+mj-cs"/>
        </a:defRPr>
      </a:lvl1pPr>
      <a:lvl2pPr algn="ctr" rtl="0" eaLnBrk="1" fontAlgn="base" hangingPunct="1">
        <a:spcBef>
          <a:spcPct val="0"/>
        </a:spcBef>
        <a:spcAft>
          <a:spcPct val="0"/>
        </a:spcAft>
        <a:defRPr sz="4400">
          <a:solidFill>
            <a:schemeClr val="bg1"/>
          </a:solidFill>
          <a:latin typeface="Arial" charset="0"/>
        </a:defRPr>
      </a:lvl2pPr>
      <a:lvl3pPr algn="ctr" rtl="0" eaLnBrk="1" fontAlgn="base" hangingPunct="1">
        <a:spcBef>
          <a:spcPct val="0"/>
        </a:spcBef>
        <a:spcAft>
          <a:spcPct val="0"/>
        </a:spcAft>
        <a:defRPr sz="4400">
          <a:solidFill>
            <a:schemeClr val="bg1"/>
          </a:solidFill>
          <a:latin typeface="Arial" charset="0"/>
        </a:defRPr>
      </a:lvl3pPr>
      <a:lvl4pPr algn="ctr" rtl="0" eaLnBrk="1" fontAlgn="base" hangingPunct="1">
        <a:spcBef>
          <a:spcPct val="0"/>
        </a:spcBef>
        <a:spcAft>
          <a:spcPct val="0"/>
        </a:spcAft>
        <a:defRPr sz="4400">
          <a:solidFill>
            <a:schemeClr val="bg1"/>
          </a:solidFill>
          <a:latin typeface="Arial" charset="0"/>
        </a:defRPr>
      </a:lvl4pPr>
      <a:lvl5pPr algn="ctr" rtl="0" eaLnBrk="1" fontAlgn="base" hangingPunct="1">
        <a:spcBef>
          <a:spcPct val="0"/>
        </a:spcBef>
        <a:spcAft>
          <a:spcPct val="0"/>
        </a:spcAft>
        <a:defRPr sz="4400">
          <a:solidFill>
            <a:schemeClr val="bg1"/>
          </a:solidFill>
          <a:latin typeface="Arial" charset="0"/>
        </a:defRPr>
      </a:lvl5pPr>
      <a:lvl6pPr marL="457200" algn="ctr" rtl="0" eaLnBrk="1" fontAlgn="base" hangingPunct="1">
        <a:spcBef>
          <a:spcPct val="0"/>
        </a:spcBef>
        <a:spcAft>
          <a:spcPct val="0"/>
        </a:spcAft>
        <a:defRPr sz="4400">
          <a:solidFill>
            <a:schemeClr val="bg1"/>
          </a:solidFill>
          <a:latin typeface="Arial" charset="0"/>
        </a:defRPr>
      </a:lvl6pPr>
      <a:lvl7pPr marL="914400" algn="ctr" rtl="0" eaLnBrk="1" fontAlgn="base" hangingPunct="1">
        <a:spcBef>
          <a:spcPct val="0"/>
        </a:spcBef>
        <a:spcAft>
          <a:spcPct val="0"/>
        </a:spcAft>
        <a:defRPr sz="4400">
          <a:solidFill>
            <a:schemeClr val="bg1"/>
          </a:solidFill>
          <a:latin typeface="Arial" charset="0"/>
        </a:defRPr>
      </a:lvl7pPr>
      <a:lvl8pPr marL="1371600" algn="ctr" rtl="0" eaLnBrk="1" fontAlgn="base" hangingPunct="1">
        <a:spcBef>
          <a:spcPct val="0"/>
        </a:spcBef>
        <a:spcAft>
          <a:spcPct val="0"/>
        </a:spcAft>
        <a:defRPr sz="4400">
          <a:solidFill>
            <a:schemeClr val="bg1"/>
          </a:solidFill>
          <a:latin typeface="Arial" charset="0"/>
        </a:defRPr>
      </a:lvl8pPr>
      <a:lvl9pPr marL="1828800" algn="ctr" rtl="0" eaLnBrk="1" fontAlgn="base" hangingPunct="1">
        <a:spcBef>
          <a:spcPct val="0"/>
        </a:spcBef>
        <a:spcAft>
          <a:spcPct val="0"/>
        </a:spcAft>
        <a:defRPr sz="4400">
          <a:solidFill>
            <a:schemeClr val="bg1"/>
          </a:solidFill>
          <a:latin typeface="Arial"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2" name="Picture 18" descr="redcellsinside"/>
          <p:cNvPicPr>
            <a:picLocks noChangeAspect="1" noChangeArrowheads="1"/>
          </p:cNvPicPr>
          <p:nvPr/>
        </p:nvPicPr>
        <p:blipFill>
          <a:blip r:embed="rId15"/>
          <a:srcRect t="203" r="2438" b="2632"/>
          <a:stretch>
            <a:fillRect/>
          </a:stretch>
        </p:blipFill>
        <p:spPr bwMode="auto">
          <a:xfrm>
            <a:off x="0" y="0"/>
            <a:ext cx="9144000" cy="6858000"/>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457200" y="1600200"/>
            <a:ext cx="8229600" cy="37004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fld id="{51919C22-3D52-4F22-9B54-B23A34FEED36}" type="datetime1">
              <a:rPr lang="en-AU" smtClean="0"/>
              <a:pPr/>
              <a:t>5/05/2008</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fld id="{75ED8C39-BA59-47CD-A8EB-D08D250DB4B8}"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sz="quarter"/>
          </p:nvPr>
        </p:nvSpPr>
        <p:spPr/>
        <p:txBody>
          <a:bodyPr/>
          <a:lstStyle/>
          <a:p>
            <a:r>
              <a:rPr lang="en-AU" sz="5400" dirty="0" smtClean="0"/>
              <a:t>Chapter 5</a:t>
            </a:r>
            <a:endParaRPr lang="en-AU" sz="5400" dirty="0"/>
          </a:p>
        </p:txBody>
      </p:sp>
      <p:sp>
        <p:nvSpPr>
          <p:cNvPr id="2053" name="Rectangle 5"/>
          <p:cNvSpPr>
            <a:spLocks noGrp="1" noChangeArrowheads="1"/>
          </p:cNvSpPr>
          <p:nvPr>
            <p:ph type="subTitle" sz="quarter" idx="1"/>
          </p:nvPr>
        </p:nvSpPr>
        <p:spPr>
          <a:xfrm>
            <a:off x="928662" y="3886200"/>
            <a:ext cx="7072362" cy="1752600"/>
          </a:xfrm>
        </p:spPr>
        <p:txBody>
          <a:bodyPr/>
          <a:lstStyle/>
          <a:p>
            <a:r>
              <a:rPr lang="en-US" dirty="0" smtClean="0"/>
              <a:t>Obtaining Energy and Nutrients for Life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57158" y="0"/>
            <a:ext cx="8382000" cy="868362"/>
          </a:xfrm>
        </p:spPr>
        <p:txBody>
          <a:bodyPr/>
          <a:lstStyle/>
          <a:p>
            <a:r>
              <a:rPr lang="en-US" dirty="0" err="1" smtClean="0"/>
              <a:t>Autotrophs</a:t>
            </a:r>
            <a:r>
              <a:rPr lang="en-US" dirty="0" smtClean="0"/>
              <a:t> and </a:t>
            </a:r>
            <a:r>
              <a:rPr lang="en-US" dirty="0" err="1" smtClean="0"/>
              <a:t>Hetertrophs</a:t>
            </a:r>
            <a:endParaRPr lang="en-US" dirty="0"/>
          </a:p>
        </p:txBody>
      </p:sp>
      <p:sp>
        <p:nvSpPr>
          <p:cNvPr id="4099" name="Rectangle 3"/>
          <p:cNvSpPr>
            <a:spLocks noGrp="1" noChangeArrowheads="1"/>
          </p:cNvSpPr>
          <p:nvPr>
            <p:ph idx="1"/>
          </p:nvPr>
        </p:nvSpPr>
        <p:spPr>
          <a:xfrm>
            <a:off x="500034" y="857232"/>
            <a:ext cx="8229600" cy="6357982"/>
          </a:xfrm>
        </p:spPr>
        <p:txBody>
          <a:bodyPr>
            <a:normAutofit fontScale="32500" lnSpcReduction="20000"/>
          </a:bodyPr>
          <a:lstStyle/>
          <a:p>
            <a:pPr marL="514350" indent="-514350">
              <a:buFont typeface="+mj-lt"/>
              <a:buAutoNum type="arabicPeriod"/>
            </a:pPr>
            <a:r>
              <a:rPr lang="en-US" sz="6000" b="1" dirty="0" smtClean="0">
                <a:solidFill>
                  <a:srgbClr val="FF0000"/>
                </a:solidFill>
              </a:rPr>
              <a:t>Define an </a:t>
            </a:r>
            <a:r>
              <a:rPr lang="en-US" sz="6000" b="1" dirty="0" err="1" smtClean="0">
                <a:solidFill>
                  <a:srgbClr val="FF0000"/>
                </a:solidFill>
              </a:rPr>
              <a:t>autotroph</a:t>
            </a:r>
            <a:endParaRPr lang="en-US" sz="6000" b="1" dirty="0" smtClean="0">
              <a:solidFill>
                <a:srgbClr val="FF0000"/>
              </a:solidFill>
            </a:endParaRPr>
          </a:p>
          <a:p>
            <a:pPr marL="514350" indent="-514350">
              <a:buFont typeface="+mj-lt"/>
              <a:buAutoNum type="arabicPeriod"/>
            </a:pPr>
            <a:r>
              <a:rPr lang="en-US" sz="6000" b="1" dirty="0" smtClean="0">
                <a:solidFill>
                  <a:srgbClr val="FF0000"/>
                </a:solidFill>
              </a:rPr>
              <a:t>Define a </a:t>
            </a:r>
            <a:r>
              <a:rPr lang="en-US" sz="6000" b="1" dirty="0" err="1" smtClean="0">
                <a:solidFill>
                  <a:srgbClr val="FF0000"/>
                </a:solidFill>
              </a:rPr>
              <a:t>hetertroph</a:t>
            </a:r>
            <a:endParaRPr lang="en-US" sz="6000" b="1" dirty="0" smtClean="0">
              <a:solidFill>
                <a:srgbClr val="FF0000"/>
              </a:solidFill>
            </a:endParaRPr>
          </a:p>
          <a:p>
            <a:pPr marL="514350" indent="-514350">
              <a:buFont typeface="+mj-lt"/>
              <a:buAutoNum type="arabicPeriod"/>
            </a:pPr>
            <a:r>
              <a:rPr lang="en-US" sz="6000" b="1" dirty="0" smtClean="0">
                <a:solidFill>
                  <a:srgbClr val="FF0000"/>
                </a:solidFill>
              </a:rPr>
              <a:t>What process do </a:t>
            </a:r>
            <a:r>
              <a:rPr lang="en-US" sz="6000" b="1" dirty="0" err="1" smtClean="0">
                <a:solidFill>
                  <a:srgbClr val="FF0000"/>
                </a:solidFill>
              </a:rPr>
              <a:t>autotrophs</a:t>
            </a:r>
            <a:r>
              <a:rPr lang="en-US" sz="6000" b="1" dirty="0" smtClean="0">
                <a:solidFill>
                  <a:srgbClr val="FF0000"/>
                </a:solidFill>
              </a:rPr>
              <a:t> use to convert sunlight energy to chemical energy?</a:t>
            </a:r>
          </a:p>
          <a:p>
            <a:pPr marL="514350" indent="-514350">
              <a:buFont typeface="+mj-lt"/>
              <a:buAutoNum type="arabicPeriod"/>
            </a:pPr>
            <a:r>
              <a:rPr lang="en-US" sz="6000" b="1" dirty="0" smtClean="0">
                <a:solidFill>
                  <a:srgbClr val="FF0000"/>
                </a:solidFill>
              </a:rPr>
              <a:t>Name the pigment in plants capable of absorbing light energy</a:t>
            </a:r>
          </a:p>
          <a:p>
            <a:pPr marL="514350" indent="-514350">
              <a:buFont typeface="+mj-lt"/>
              <a:buAutoNum type="arabicPeriod"/>
            </a:pPr>
            <a:r>
              <a:rPr lang="en-US" sz="6000" b="1" dirty="0" smtClean="0">
                <a:solidFill>
                  <a:srgbClr val="FF0000"/>
                </a:solidFill>
              </a:rPr>
              <a:t>List the structural features of leaves which assist in enabling photosynthesis</a:t>
            </a:r>
          </a:p>
          <a:p>
            <a:pPr marL="514350" indent="-514350">
              <a:buFont typeface="+mj-lt"/>
              <a:buAutoNum type="arabicPeriod"/>
            </a:pPr>
            <a:r>
              <a:rPr lang="en-US" sz="6000" b="1" dirty="0" smtClean="0">
                <a:solidFill>
                  <a:srgbClr val="FF0000"/>
                </a:solidFill>
              </a:rPr>
              <a:t>What part do stems play in photosynthesis</a:t>
            </a:r>
          </a:p>
          <a:p>
            <a:pPr marL="514350" indent="-514350">
              <a:buFont typeface="+mj-lt"/>
              <a:buAutoNum type="arabicPeriod"/>
            </a:pPr>
            <a:r>
              <a:rPr lang="en-US" sz="6000" b="1" dirty="0" smtClean="0">
                <a:solidFill>
                  <a:srgbClr val="FF0000"/>
                </a:solidFill>
              </a:rPr>
              <a:t>What part do roots play in photosynthesis?</a:t>
            </a:r>
          </a:p>
          <a:p>
            <a:pPr marL="514350" indent="-514350">
              <a:buFont typeface="+mj-lt"/>
              <a:buAutoNum type="arabicPeriod"/>
            </a:pPr>
            <a:r>
              <a:rPr lang="en-US" sz="6000" b="1" dirty="0" smtClean="0">
                <a:solidFill>
                  <a:srgbClr val="FF0000"/>
                </a:solidFill>
              </a:rPr>
              <a:t>Do all cells of a plant carry out photosynthesis? Explain</a:t>
            </a:r>
          </a:p>
          <a:p>
            <a:pPr marL="514350" indent="-514350">
              <a:buFont typeface="+mj-lt"/>
              <a:buAutoNum type="arabicPeriod"/>
            </a:pPr>
            <a:r>
              <a:rPr lang="en-US" sz="6000" b="1" dirty="0" smtClean="0">
                <a:solidFill>
                  <a:srgbClr val="FF0000"/>
                </a:solidFill>
              </a:rPr>
              <a:t>Where in a cell is light energy transformed to chemical energy?</a:t>
            </a:r>
          </a:p>
          <a:p>
            <a:pPr marL="514350" indent="-514350">
              <a:buFont typeface="+mj-lt"/>
              <a:buAutoNum type="arabicPeriod"/>
            </a:pPr>
            <a:r>
              <a:rPr lang="en-US" sz="6000" b="1" dirty="0" smtClean="0">
                <a:solidFill>
                  <a:srgbClr val="FF0000"/>
                </a:solidFill>
              </a:rPr>
              <a:t>What structures of a plant facilitate delivery of sugars to non-photosynthetic cells throughout the plant?</a:t>
            </a:r>
          </a:p>
          <a:p>
            <a:pPr marL="514350" indent="-514350">
              <a:buFont typeface="+mj-lt"/>
              <a:buAutoNum type="arabicPeriod"/>
            </a:pPr>
            <a:r>
              <a:rPr lang="en-US" sz="6000" b="1" dirty="0" smtClean="0">
                <a:solidFill>
                  <a:srgbClr val="FF0000"/>
                </a:solidFill>
              </a:rPr>
              <a:t>In what form is carbohydrate typically stored in a plant?</a:t>
            </a:r>
          </a:p>
          <a:p>
            <a:pPr marL="514350" indent="-514350">
              <a:buFont typeface="+mj-lt"/>
              <a:buAutoNum type="arabicPeriod"/>
            </a:pPr>
            <a:r>
              <a:rPr lang="en-US" sz="6000" b="1" dirty="0" smtClean="0">
                <a:solidFill>
                  <a:srgbClr val="FF0000"/>
                </a:solidFill>
              </a:rPr>
              <a:t>List 10 different foods (sources of energy) that may be eaten by a </a:t>
            </a:r>
            <a:r>
              <a:rPr lang="en-US" sz="6000" b="1" dirty="0" err="1" smtClean="0">
                <a:solidFill>
                  <a:srgbClr val="FF0000"/>
                </a:solidFill>
              </a:rPr>
              <a:t>hetertroph</a:t>
            </a:r>
            <a:r>
              <a:rPr lang="en-US" sz="6000" b="1" dirty="0" smtClean="0">
                <a:solidFill>
                  <a:srgbClr val="FF0000"/>
                </a:solidFill>
              </a:rPr>
              <a:t>?</a:t>
            </a:r>
          </a:p>
          <a:p>
            <a:pPr marL="514350" indent="-514350">
              <a:buFont typeface="+mj-lt"/>
              <a:buAutoNum type="arabicPeriod"/>
            </a:pPr>
            <a:r>
              <a:rPr lang="en-US" sz="6000" b="1" dirty="0" smtClean="0">
                <a:solidFill>
                  <a:srgbClr val="FF0000"/>
                </a:solidFill>
              </a:rPr>
              <a:t>Are fungi </a:t>
            </a:r>
            <a:r>
              <a:rPr lang="en-US" sz="6000" b="1" dirty="0" err="1" smtClean="0">
                <a:solidFill>
                  <a:srgbClr val="FF0000"/>
                </a:solidFill>
              </a:rPr>
              <a:t>hetertrophs</a:t>
            </a:r>
            <a:r>
              <a:rPr lang="en-US" sz="6000" b="1" dirty="0" smtClean="0">
                <a:solidFill>
                  <a:srgbClr val="FF0000"/>
                </a:solidFill>
              </a:rPr>
              <a:t>?</a:t>
            </a:r>
          </a:p>
          <a:p>
            <a:pPr marL="514350" indent="-514350">
              <a:buFont typeface="+mj-lt"/>
              <a:buAutoNum type="arabicPeriod"/>
            </a:pPr>
            <a:endParaRPr lang="en-US" dirty="0"/>
          </a:p>
        </p:txBody>
      </p:sp>
      <p:sp>
        <p:nvSpPr>
          <p:cNvPr id="5" name="Slide Number Placeholder 5"/>
          <p:cNvSpPr>
            <a:spLocks noGrp="1"/>
          </p:cNvSpPr>
          <p:nvPr>
            <p:ph type="sldNum" sz="quarter" idx="11"/>
          </p:nvPr>
        </p:nvSpPr>
        <p:spPr/>
        <p:txBody>
          <a:bodyPr/>
          <a:lstStyle/>
          <a:p>
            <a:fld id="{0BEB85FC-076C-4375-A461-B9F4D17C532E}" type="slidenum">
              <a:rPr lang="en-AU"/>
              <a:pPr/>
              <a:t>2</a:t>
            </a:fld>
            <a:endParaRPr lang="en-AU"/>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72B2D84C-65CE-4013-924C-AF5B697A8803}" type="datetime1">
              <a:rPr lang="en-AU"/>
              <a:pPr/>
              <a:t>5/05/2008</a:t>
            </a:fld>
            <a:endParaRPr lang="en-A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Digestion</a:t>
            </a:r>
            <a:endParaRPr lang="en-AU" dirty="0"/>
          </a:p>
        </p:txBody>
      </p:sp>
      <p:sp>
        <p:nvSpPr>
          <p:cNvPr id="3" name="Content Placeholder 2"/>
          <p:cNvSpPr>
            <a:spLocks noGrp="1"/>
          </p:cNvSpPr>
          <p:nvPr>
            <p:ph idx="1"/>
          </p:nvPr>
        </p:nvSpPr>
        <p:spPr/>
        <p:txBody>
          <a:bodyPr>
            <a:normAutofit fontScale="55000" lnSpcReduction="20000"/>
          </a:bodyPr>
          <a:lstStyle/>
          <a:p>
            <a:pPr marL="514350" indent="-514350">
              <a:buFont typeface="+mj-lt"/>
              <a:buAutoNum type="arabicPeriod"/>
            </a:pPr>
            <a:r>
              <a:rPr lang="en-US" sz="3800" b="1" dirty="0" smtClean="0">
                <a:solidFill>
                  <a:srgbClr val="FF0000"/>
                </a:solidFill>
              </a:rPr>
              <a:t>Define digestion</a:t>
            </a:r>
          </a:p>
          <a:p>
            <a:pPr marL="514350" indent="-514350">
              <a:buFont typeface="+mj-lt"/>
              <a:buAutoNum type="arabicPeriod"/>
            </a:pPr>
            <a:r>
              <a:rPr lang="en-US" sz="3800" b="1" dirty="0" smtClean="0">
                <a:solidFill>
                  <a:srgbClr val="FF0000"/>
                </a:solidFill>
              </a:rPr>
              <a:t>What are the main 4 steps that occur before a substance becomes available to the cells of an animal?  </a:t>
            </a:r>
            <a:r>
              <a:rPr lang="en-US" sz="3800" b="1" dirty="0" err="1" smtClean="0">
                <a:solidFill>
                  <a:srgbClr val="FF0000"/>
                </a:solidFill>
              </a:rPr>
              <a:t>Summarise</a:t>
            </a:r>
            <a:r>
              <a:rPr lang="en-US" sz="3800" b="1" dirty="0" smtClean="0">
                <a:solidFill>
                  <a:srgbClr val="FF0000"/>
                </a:solidFill>
              </a:rPr>
              <a:t> each one.</a:t>
            </a:r>
          </a:p>
          <a:p>
            <a:pPr marL="514350" indent="-514350">
              <a:buFont typeface="+mj-lt"/>
              <a:buAutoNum type="arabicPeriod"/>
            </a:pPr>
            <a:r>
              <a:rPr lang="en-US" sz="3800" b="1" dirty="0" smtClean="0">
                <a:solidFill>
                  <a:srgbClr val="FF0000"/>
                </a:solidFill>
              </a:rPr>
              <a:t>What is the significance of the four different types of teeth found in most mammals?</a:t>
            </a:r>
          </a:p>
          <a:p>
            <a:pPr marL="514350" indent="-514350">
              <a:buFont typeface="+mj-lt"/>
              <a:buAutoNum type="arabicPeriod"/>
            </a:pPr>
            <a:r>
              <a:rPr lang="en-US" sz="3800" b="1" dirty="0" smtClean="0">
                <a:solidFill>
                  <a:srgbClr val="FF0000"/>
                </a:solidFill>
              </a:rPr>
              <a:t>What is the purpose (in terms of SA / V ratio) of breaking food down into smaller pieces?</a:t>
            </a:r>
          </a:p>
          <a:p>
            <a:pPr marL="514350" indent="-514350">
              <a:buFont typeface="+mj-lt"/>
              <a:buAutoNum type="arabicPeriod"/>
            </a:pPr>
            <a:r>
              <a:rPr lang="en-US" sz="3800" b="1" dirty="0" smtClean="0">
                <a:solidFill>
                  <a:srgbClr val="FF0000"/>
                </a:solidFill>
              </a:rPr>
              <a:t>What is the term for animals eating only;</a:t>
            </a:r>
          </a:p>
          <a:p>
            <a:pPr marL="914400" lvl="1" indent="-514350">
              <a:buFont typeface="+mj-lt"/>
              <a:buAutoNum type="arabicPeriod"/>
            </a:pPr>
            <a:r>
              <a:rPr lang="en-US" sz="3200" b="1" dirty="0" smtClean="0">
                <a:solidFill>
                  <a:srgbClr val="FF0000"/>
                </a:solidFill>
              </a:rPr>
              <a:t>Plants</a:t>
            </a:r>
          </a:p>
          <a:p>
            <a:pPr marL="914400" lvl="1" indent="-514350">
              <a:buFont typeface="+mj-lt"/>
              <a:buAutoNum type="arabicPeriod"/>
            </a:pPr>
            <a:r>
              <a:rPr lang="en-US" sz="3200" b="1" dirty="0" smtClean="0">
                <a:solidFill>
                  <a:srgbClr val="FF0000"/>
                </a:solidFill>
              </a:rPr>
              <a:t>Animals</a:t>
            </a:r>
          </a:p>
          <a:p>
            <a:pPr marL="914400" lvl="1" indent="-514350">
              <a:buFont typeface="+mj-lt"/>
              <a:buAutoNum type="arabicPeriod"/>
            </a:pPr>
            <a:r>
              <a:rPr lang="en-US" sz="3200" b="1" dirty="0" smtClean="0">
                <a:solidFill>
                  <a:srgbClr val="FF0000"/>
                </a:solidFill>
              </a:rPr>
              <a:t>Plants and animals</a:t>
            </a:r>
          </a:p>
          <a:p>
            <a:pPr marL="514350" indent="-514350">
              <a:buFont typeface="+mj-lt"/>
              <a:buAutoNum type="arabicPeriod"/>
            </a:pPr>
            <a:r>
              <a:rPr lang="en-US" sz="3800" b="1" dirty="0" smtClean="0">
                <a:solidFill>
                  <a:srgbClr val="FF0000"/>
                </a:solidFill>
              </a:rPr>
              <a:t>In what ways do the teeth of carnivores, herbivores and omnivores differ?</a:t>
            </a:r>
          </a:p>
          <a:p>
            <a:pPr marL="514350" indent="-514350">
              <a:buFont typeface="+mj-lt"/>
              <a:buAutoNum type="arabicPeriod"/>
            </a:pPr>
            <a:r>
              <a:rPr lang="en-US" sz="3800" b="1" dirty="0" smtClean="0">
                <a:solidFill>
                  <a:srgbClr val="FF0000"/>
                </a:solidFill>
              </a:rPr>
              <a:t>Why is digestion necessary in most mammals?</a:t>
            </a:r>
          </a:p>
          <a:p>
            <a:endParaRPr lang="en-AU" dirty="0"/>
          </a:p>
        </p:txBody>
      </p:sp>
      <p:sp>
        <p:nvSpPr>
          <p:cNvPr id="4" name="Date Placeholder 3"/>
          <p:cNvSpPr>
            <a:spLocks noGrp="1"/>
          </p:cNvSpPr>
          <p:nvPr>
            <p:ph type="dt" sz="half" idx="10"/>
          </p:nvPr>
        </p:nvSpPr>
        <p:spPr/>
        <p:txBody>
          <a:bodyPr/>
          <a:lstStyle/>
          <a:p>
            <a:fld id="{D4DB2445-2457-49E0-B1F6-C2469FE08FA7}" type="datetime1">
              <a:rPr lang="en-AU" smtClean="0"/>
              <a:pPr/>
              <a:t>5/05/2008</a:t>
            </a:fld>
            <a:endParaRPr lang="en-AU"/>
          </a:p>
        </p:txBody>
      </p:sp>
      <p:sp>
        <p:nvSpPr>
          <p:cNvPr id="5" name="Slide Number Placeholder 4"/>
          <p:cNvSpPr>
            <a:spLocks noGrp="1"/>
          </p:cNvSpPr>
          <p:nvPr>
            <p:ph type="sldNum" sz="quarter" idx="12"/>
          </p:nvPr>
        </p:nvSpPr>
        <p:spPr/>
        <p:txBody>
          <a:bodyPr/>
          <a:lstStyle/>
          <a:p>
            <a:fld id="{50782EDF-5450-4281-852E-41323C64BB1C}" type="slidenum">
              <a:rPr lang="en-AU" smtClean="0"/>
              <a:pPr/>
              <a:t>3</a:t>
            </a:fld>
            <a:endParaRPr lang="en-AU"/>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Digestive System</a:t>
            </a:r>
            <a:endParaRPr lang="en-AU" dirty="0"/>
          </a:p>
        </p:txBody>
      </p:sp>
      <p:sp>
        <p:nvSpPr>
          <p:cNvPr id="3" name="Content Placeholder 2"/>
          <p:cNvSpPr>
            <a:spLocks noGrp="1"/>
          </p:cNvSpPr>
          <p:nvPr>
            <p:ph idx="1"/>
          </p:nvPr>
        </p:nvSpPr>
        <p:spPr/>
        <p:txBody>
          <a:bodyPr>
            <a:normAutofit fontScale="77500" lnSpcReduction="20000"/>
          </a:bodyPr>
          <a:lstStyle/>
          <a:p>
            <a:r>
              <a:rPr lang="en-AU" dirty="0" smtClean="0"/>
              <a:t>Summarise the functions of;</a:t>
            </a:r>
          </a:p>
          <a:p>
            <a:pPr lvl="1"/>
            <a:r>
              <a:rPr lang="en-AU" dirty="0" smtClean="0"/>
              <a:t>The mouth</a:t>
            </a:r>
          </a:p>
          <a:p>
            <a:pPr lvl="1"/>
            <a:r>
              <a:rPr lang="en-AU" dirty="0" smtClean="0"/>
              <a:t>Salivary gland</a:t>
            </a:r>
          </a:p>
          <a:p>
            <a:pPr lvl="1"/>
            <a:r>
              <a:rPr lang="en-AU" dirty="0" smtClean="0"/>
              <a:t>Oesophagus</a:t>
            </a:r>
          </a:p>
          <a:p>
            <a:pPr lvl="1"/>
            <a:r>
              <a:rPr lang="en-AU" dirty="0" smtClean="0"/>
              <a:t>Liver</a:t>
            </a:r>
          </a:p>
          <a:p>
            <a:pPr lvl="1"/>
            <a:r>
              <a:rPr lang="en-AU" dirty="0" smtClean="0"/>
              <a:t>Stomach</a:t>
            </a:r>
          </a:p>
          <a:p>
            <a:pPr lvl="1"/>
            <a:r>
              <a:rPr lang="en-AU" dirty="0" smtClean="0"/>
              <a:t>Gall bladder</a:t>
            </a:r>
          </a:p>
          <a:p>
            <a:pPr lvl="1"/>
            <a:r>
              <a:rPr lang="en-AU" dirty="0" smtClean="0"/>
              <a:t>Pancreas</a:t>
            </a:r>
          </a:p>
          <a:p>
            <a:pPr lvl="1"/>
            <a:r>
              <a:rPr lang="en-AU" dirty="0" smtClean="0"/>
              <a:t>Small intestine</a:t>
            </a:r>
          </a:p>
          <a:p>
            <a:pPr lvl="1"/>
            <a:r>
              <a:rPr lang="en-AU" dirty="0" smtClean="0"/>
              <a:t>Caecum</a:t>
            </a:r>
          </a:p>
          <a:p>
            <a:pPr lvl="1"/>
            <a:r>
              <a:rPr lang="en-AU" dirty="0" smtClean="0"/>
              <a:t>Large intestine</a:t>
            </a:r>
          </a:p>
          <a:p>
            <a:pPr lvl="1">
              <a:buNone/>
            </a:pPr>
            <a:endParaRPr lang="en-AU" dirty="0"/>
          </a:p>
        </p:txBody>
      </p:sp>
      <p:sp>
        <p:nvSpPr>
          <p:cNvPr id="4" name="Date Placeholder 3"/>
          <p:cNvSpPr>
            <a:spLocks noGrp="1"/>
          </p:cNvSpPr>
          <p:nvPr>
            <p:ph type="dt" sz="half" idx="4294967295"/>
          </p:nvPr>
        </p:nvSpPr>
        <p:spPr>
          <a:xfrm>
            <a:off x="0" y="6356350"/>
            <a:ext cx="2133600" cy="365125"/>
          </a:xfrm>
          <a:prstGeom prst="rect">
            <a:avLst/>
          </a:prstGeom>
        </p:spPr>
        <p:txBody>
          <a:bodyPr/>
          <a:lstStyle/>
          <a:p>
            <a:fld id="{D4DB2445-2457-49E0-B1F6-C2469FE08FA7}" type="datetime1">
              <a:rPr lang="en-AU" smtClean="0"/>
              <a:pPr/>
              <a:t>5/05/2008</a:t>
            </a:fld>
            <a:endParaRPr lang="en-AU"/>
          </a:p>
        </p:txBody>
      </p:sp>
      <p:sp>
        <p:nvSpPr>
          <p:cNvPr id="5" name="Slide Number Placeholder 4"/>
          <p:cNvSpPr>
            <a:spLocks noGrp="1"/>
          </p:cNvSpPr>
          <p:nvPr>
            <p:ph type="sldNum" sz="quarter" idx="4294967295"/>
          </p:nvPr>
        </p:nvSpPr>
        <p:spPr>
          <a:xfrm>
            <a:off x="7010400" y="6356350"/>
            <a:ext cx="2133600" cy="365125"/>
          </a:xfrm>
          <a:prstGeom prst="rect">
            <a:avLst/>
          </a:prstGeom>
        </p:spPr>
        <p:txBody>
          <a:bodyPr/>
          <a:lstStyle/>
          <a:p>
            <a:fld id="{50782EDF-5450-4281-852E-41323C64BB1C}" type="slidenum">
              <a:rPr lang="en-AU" smtClean="0"/>
              <a:pPr/>
              <a:t>4</a:t>
            </a:fld>
            <a:endParaRPr lang="en-A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Digestive System</a:t>
            </a:r>
            <a:endParaRPr lang="en-AU" dirty="0"/>
          </a:p>
        </p:txBody>
      </p:sp>
      <p:sp>
        <p:nvSpPr>
          <p:cNvPr id="3" name="Content Placeholder 2"/>
          <p:cNvSpPr>
            <a:spLocks noGrp="1"/>
          </p:cNvSpPr>
          <p:nvPr>
            <p:ph idx="1"/>
          </p:nvPr>
        </p:nvSpPr>
        <p:spPr>
          <a:xfrm>
            <a:off x="457200" y="1285860"/>
            <a:ext cx="8229600" cy="4840303"/>
          </a:xfrm>
        </p:spPr>
        <p:txBody>
          <a:bodyPr/>
          <a:lstStyle/>
          <a:p>
            <a:r>
              <a:rPr lang="en-AU" sz="2000" dirty="0" smtClean="0"/>
              <a:t>What is another name for the alimentary canal in people?</a:t>
            </a:r>
          </a:p>
          <a:p>
            <a:r>
              <a:rPr lang="en-AU" sz="2000" dirty="0" smtClean="0"/>
              <a:t>Define peristalsis</a:t>
            </a:r>
          </a:p>
          <a:p>
            <a:r>
              <a:rPr lang="en-AU" sz="2000" dirty="0" smtClean="0"/>
              <a:t>What is the enzyme contained in saliva?</a:t>
            </a:r>
          </a:p>
          <a:p>
            <a:r>
              <a:rPr lang="en-AU" sz="2000" dirty="0" smtClean="0"/>
              <a:t>When is pepsinogen converted into pepsin?</a:t>
            </a:r>
          </a:p>
          <a:p>
            <a:r>
              <a:rPr lang="en-AU" sz="2000" dirty="0" smtClean="0"/>
              <a:t>Why would it take over 50 years to digest a single meal without enzymes?</a:t>
            </a:r>
          </a:p>
          <a:p>
            <a:r>
              <a:rPr lang="en-AU" sz="2000" dirty="0" smtClean="0"/>
              <a:t>What is gastric juice made up of?</a:t>
            </a:r>
          </a:p>
          <a:p>
            <a:r>
              <a:rPr lang="en-AU" sz="2000" dirty="0" smtClean="0"/>
              <a:t>Approximately how long does food stay in the stomach?</a:t>
            </a:r>
          </a:p>
          <a:p>
            <a:r>
              <a:rPr lang="en-AU" sz="2000" dirty="0" smtClean="0"/>
              <a:t>What system does the body have to signal to the pancreas and gall bladder that food is in the stomach and will shortly be in the small intestine?</a:t>
            </a:r>
          </a:p>
          <a:p>
            <a:r>
              <a:rPr lang="en-AU" sz="2000" dirty="0" smtClean="0"/>
              <a:t>What the three main regions of the small intestine?</a:t>
            </a:r>
          </a:p>
          <a:p>
            <a:endParaRPr lang="en-AU" dirty="0"/>
          </a:p>
        </p:txBody>
      </p:sp>
      <p:sp>
        <p:nvSpPr>
          <p:cNvPr id="4" name="Date Placeholder 3"/>
          <p:cNvSpPr>
            <a:spLocks noGrp="1"/>
          </p:cNvSpPr>
          <p:nvPr>
            <p:ph type="dt" sz="half" idx="10"/>
          </p:nvPr>
        </p:nvSpPr>
        <p:spPr/>
        <p:txBody>
          <a:bodyPr/>
          <a:lstStyle/>
          <a:p>
            <a:fld id="{D4DB2445-2457-49E0-B1F6-C2469FE08FA7}" type="datetime1">
              <a:rPr lang="en-AU" smtClean="0"/>
              <a:pPr/>
              <a:t>5/05/2008</a:t>
            </a:fld>
            <a:endParaRPr lang="en-A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Digestive System</a:t>
            </a:r>
            <a:endParaRPr lang="en-AU" dirty="0"/>
          </a:p>
        </p:txBody>
      </p:sp>
      <p:sp>
        <p:nvSpPr>
          <p:cNvPr id="3" name="Content Placeholder 2"/>
          <p:cNvSpPr>
            <a:spLocks noGrp="1"/>
          </p:cNvSpPr>
          <p:nvPr>
            <p:ph idx="1"/>
          </p:nvPr>
        </p:nvSpPr>
        <p:spPr>
          <a:xfrm>
            <a:off x="457200" y="1214422"/>
            <a:ext cx="8229600" cy="5643578"/>
          </a:xfrm>
        </p:spPr>
        <p:txBody>
          <a:bodyPr/>
          <a:lstStyle/>
          <a:p>
            <a:pPr marL="514350" indent="-514350">
              <a:buFont typeface="+mj-lt"/>
              <a:buAutoNum type="arabicPeriod"/>
            </a:pPr>
            <a:r>
              <a:rPr lang="en-AU" sz="1800" dirty="0" smtClean="0"/>
              <a:t>Discuss why a lion would have canine teeth as well as incisors, pre-molars and molars</a:t>
            </a:r>
          </a:p>
          <a:p>
            <a:pPr marL="514350" indent="-514350">
              <a:buFont typeface="+mj-lt"/>
              <a:buAutoNum type="arabicPeriod"/>
            </a:pPr>
            <a:r>
              <a:rPr lang="en-AU" sz="1800" dirty="0" smtClean="0"/>
              <a:t>What type of teeth would a wombat have?</a:t>
            </a:r>
          </a:p>
          <a:p>
            <a:pPr marL="514350" indent="-514350">
              <a:buFont typeface="+mj-lt"/>
              <a:buAutoNum type="arabicPeriod"/>
            </a:pPr>
            <a:r>
              <a:rPr lang="en-AU" sz="1800" dirty="0" smtClean="0"/>
              <a:t>What is the process in the oesophagus that moves food to the stomach?</a:t>
            </a:r>
          </a:p>
          <a:p>
            <a:pPr marL="514350" indent="-514350">
              <a:buFont typeface="+mj-lt"/>
              <a:buAutoNum type="arabicPeriod"/>
            </a:pPr>
            <a:r>
              <a:rPr lang="en-AU" sz="1800" dirty="0" smtClean="0"/>
              <a:t>Approximately how long does it take to move food from the mouth to the stomach?</a:t>
            </a:r>
          </a:p>
          <a:p>
            <a:pPr marL="514350" indent="-514350">
              <a:buFont typeface="+mj-lt"/>
              <a:buAutoNum type="arabicPeriod"/>
            </a:pPr>
            <a:r>
              <a:rPr lang="en-AU" sz="1800" dirty="0" smtClean="0"/>
              <a:t>What enzyme is contained in saliva?</a:t>
            </a:r>
          </a:p>
          <a:p>
            <a:pPr marL="514350" indent="-514350">
              <a:buFont typeface="+mj-lt"/>
              <a:buAutoNum type="arabicPeriod"/>
            </a:pPr>
            <a:r>
              <a:rPr lang="en-AU" sz="1800" dirty="0" smtClean="0"/>
              <a:t>What is the function of saliva?</a:t>
            </a:r>
          </a:p>
          <a:p>
            <a:pPr marL="514350" indent="-514350">
              <a:buFont typeface="+mj-lt"/>
              <a:buAutoNum type="arabicPeriod"/>
            </a:pPr>
            <a:r>
              <a:rPr lang="en-AU" sz="1800" dirty="0" smtClean="0"/>
              <a:t>Gastric juice contains a mixture of …….?</a:t>
            </a:r>
          </a:p>
          <a:p>
            <a:pPr marL="514350" indent="-514350">
              <a:buFont typeface="+mj-lt"/>
              <a:buAutoNum type="arabicPeriod"/>
            </a:pPr>
            <a:r>
              <a:rPr lang="en-AU" sz="1800" dirty="0" smtClean="0"/>
              <a:t>Using a flow diagram, describe the process in the small intestine</a:t>
            </a:r>
          </a:p>
          <a:p>
            <a:pPr marL="514350" indent="-514350">
              <a:buFont typeface="+mj-lt"/>
              <a:buAutoNum type="arabicPeriod"/>
            </a:pPr>
            <a:r>
              <a:rPr lang="en-AU" sz="1800" dirty="0" smtClean="0"/>
              <a:t>Which enzyme acts upon maltose to break it down to glucose?</a:t>
            </a:r>
          </a:p>
          <a:p>
            <a:pPr marL="514350" indent="-514350">
              <a:buFont typeface="+mj-lt"/>
              <a:buAutoNum type="arabicPeriod"/>
            </a:pPr>
            <a:r>
              <a:rPr lang="en-AU" sz="1800" dirty="0" smtClean="0"/>
              <a:t>Which enzyme acts upon peptides to break them down into amino acids?</a:t>
            </a:r>
          </a:p>
          <a:p>
            <a:pPr marL="514350" indent="-514350">
              <a:buFont typeface="+mj-lt"/>
              <a:buAutoNum type="arabicPeriod"/>
            </a:pPr>
            <a:r>
              <a:rPr lang="en-AU" sz="1800" dirty="0" smtClean="0"/>
              <a:t>What function do villi serve in the small intestine?</a:t>
            </a:r>
          </a:p>
          <a:p>
            <a:pPr marL="514350" indent="-514350">
              <a:buFont typeface="+mj-lt"/>
              <a:buAutoNum type="arabicPeriod"/>
            </a:pPr>
            <a:r>
              <a:rPr lang="en-AU" sz="1800" dirty="0" smtClean="0"/>
              <a:t>Where and how are glycerol and fatty acids absorbed?</a:t>
            </a:r>
          </a:p>
          <a:p>
            <a:pPr marL="514350" indent="-514350">
              <a:buFont typeface="+mj-lt"/>
              <a:buAutoNum type="arabicPeriod"/>
            </a:pPr>
            <a:r>
              <a:rPr lang="en-AU" sz="1800" dirty="0" smtClean="0"/>
              <a:t>Where does most glycerol and fatty acid enter the blood stream?</a:t>
            </a:r>
          </a:p>
          <a:p>
            <a:pPr marL="514350" indent="-514350">
              <a:buFont typeface="+mj-lt"/>
              <a:buAutoNum type="arabicPeriod"/>
            </a:pPr>
            <a:r>
              <a:rPr lang="en-AU" sz="1800" dirty="0" smtClean="0"/>
              <a:t>What are the two main parts of the large intestine?</a:t>
            </a:r>
          </a:p>
          <a:p>
            <a:pPr marL="514350" indent="-514350">
              <a:buFont typeface="+mj-lt"/>
              <a:buAutoNum type="arabicPeriod"/>
            </a:pPr>
            <a:r>
              <a:rPr lang="en-AU" sz="1800" dirty="0" smtClean="0"/>
              <a:t>What are the main functions of the large intestine?</a:t>
            </a:r>
          </a:p>
          <a:p>
            <a:pPr marL="514350" indent="-514350">
              <a:buNone/>
            </a:pPr>
            <a:endParaRPr lang="en-AU" sz="1800" dirty="0" smtClean="0"/>
          </a:p>
        </p:txBody>
      </p:sp>
      <p:sp>
        <p:nvSpPr>
          <p:cNvPr id="4" name="Date Placeholder 3"/>
          <p:cNvSpPr>
            <a:spLocks noGrp="1"/>
          </p:cNvSpPr>
          <p:nvPr>
            <p:ph type="dt" sz="half" idx="10"/>
          </p:nvPr>
        </p:nvSpPr>
        <p:spPr/>
        <p:txBody>
          <a:bodyPr/>
          <a:lstStyle/>
          <a:p>
            <a:fld id="{D4DB2445-2457-49E0-B1F6-C2469FE08FA7}" type="datetime1">
              <a:rPr lang="en-AU" smtClean="0"/>
              <a:pPr/>
              <a:t>5/05/2008</a:t>
            </a:fld>
            <a:endParaRPr lang="en-AU" dirty="0"/>
          </a:p>
        </p:txBody>
      </p:sp>
      <p:sp>
        <p:nvSpPr>
          <p:cNvPr id="5" name="Slide Number Placeholder 4"/>
          <p:cNvSpPr>
            <a:spLocks noGrp="1"/>
          </p:cNvSpPr>
          <p:nvPr>
            <p:ph type="sldNum" sz="quarter" idx="12"/>
          </p:nvPr>
        </p:nvSpPr>
        <p:spPr>
          <a:xfrm>
            <a:off x="6500826" y="6858000"/>
            <a:ext cx="2133600" cy="476250"/>
          </a:xfrm>
        </p:spPr>
        <p:txBody>
          <a:bodyPr/>
          <a:lstStyle/>
          <a:p>
            <a:fld id="{50782EDF-5450-4281-852E-41323C64BB1C}" type="slidenum">
              <a:rPr lang="en-AU" smtClean="0"/>
              <a:pPr/>
              <a:t>6</a:t>
            </a:fld>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Digestive System</a:t>
            </a:r>
            <a:endParaRPr lang="en-AU" b="1" dirty="0"/>
          </a:p>
        </p:txBody>
      </p:sp>
      <p:sp>
        <p:nvSpPr>
          <p:cNvPr id="3" name="Content Placeholder 2"/>
          <p:cNvSpPr>
            <a:spLocks noGrp="1"/>
          </p:cNvSpPr>
          <p:nvPr>
            <p:ph idx="1"/>
          </p:nvPr>
        </p:nvSpPr>
        <p:spPr>
          <a:xfrm>
            <a:off x="428596" y="1285860"/>
            <a:ext cx="8229600" cy="5572140"/>
          </a:xfrm>
        </p:spPr>
        <p:txBody>
          <a:bodyPr/>
          <a:lstStyle/>
          <a:p>
            <a:pPr marL="514350" indent="-514350">
              <a:buAutoNum type="arabicPeriod" startAt="16"/>
            </a:pPr>
            <a:r>
              <a:rPr lang="en-AU" sz="1800" dirty="0" smtClean="0"/>
              <a:t>What is faeces?</a:t>
            </a:r>
          </a:p>
          <a:p>
            <a:pPr marL="514350" indent="-514350">
              <a:buAutoNum type="arabicPeriod" startAt="16"/>
            </a:pPr>
            <a:r>
              <a:rPr lang="en-AU" sz="1800" dirty="0" smtClean="0"/>
              <a:t>What influences the colour and texture of faeces?</a:t>
            </a:r>
          </a:p>
          <a:p>
            <a:pPr marL="514350" indent="-514350">
              <a:buAutoNum type="arabicPeriod" startAt="16"/>
            </a:pPr>
            <a:r>
              <a:rPr lang="en-AU" sz="1800" dirty="0" smtClean="0"/>
              <a:t>Where does faeces leave the gut?</a:t>
            </a:r>
          </a:p>
          <a:p>
            <a:pPr marL="514350" indent="-514350">
              <a:buAutoNum type="arabicPeriod" startAt="16"/>
            </a:pPr>
            <a:r>
              <a:rPr lang="en-AU" sz="1800" dirty="0" smtClean="0"/>
              <a:t>Explain flatus, how it occurs, what factors contribute to it and how it is expelled?</a:t>
            </a:r>
          </a:p>
          <a:p>
            <a:pPr marL="514350" indent="-514350">
              <a:buAutoNum type="arabicPeriod" startAt="16"/>
            </a:pPr>
            <a:r>
              <a:rPr lang="en-AU" sz="1800" dirty="0" smtClean="0"/>
              <a:t>How much energy is absorbed from sugars and starches?</a:t>
            </a:r>
          </a:p>
          <a:p>
            <a:pPr marL="514350" indent="-514350">
              <a:buAutoNum type="arabicPeriod" startAt="16"/>
            </a:pPr>
            <a:r>
              <a:rPr lang="en-AU" sz="1800" dirty="0" smtClean="0"/>
              <a:t>How much energy is absorbed from fats and proteins?</a:t>
            </a:r>
          </a:p>
          <a:p>
            <a:pPr marL="514350" indent="-514350">
              <a:buAutoNum type="arabicPeriod" startAt="16"/>
            </a:pPr>
            <a:r>
              <a:rPr lang="en-AU" sz="1800" dirty="0" smtClean="0"/>
              <a:t>Summarise digestion in herbivores</a:t>
            </a:r>
          </a:p>
          <a:p>
            <a:pPr marL="514350" indent="-514350">
              <a:buAutoNum type="arabicPeriod" startAt="16"/>
            </a:pPr>
            <a:r>
              <a:rPr lang="en-AU" sz="1800" dirty="0" smtClean="0"/>
              <a:t>Summarise foregut </a:t>
            </a:r>
            <a:r>
              <a:rPr lang="en-AU" sz="1800" dirty="0" err="1" smtClean="0"/>
              <a:t>fermenters</a:t>
            </a:r>
            <a:endParaRPr lang="en-AU" sz="1800" dirty="0" smtClean="0"/>
          </a:p>
          <a:p>
            <a:pPr marL="514350" indent="-514350">
              <a:buAutoNum type="arabicPeriod" startAt="16"/>
            </a:pPr>
            <a:r>
              <a:rPr lang="en-AU" sz="1800" dirty="0" smtClean="0"/>
              <a:t>Summarise digestion in nectar and pollen feeders</a:t>
            </a:r>
          </a:p>
          <a:p>
            <a:pPr marL="514350" indent="-514350">
              <a:buAutoNum type="arabicPeriod" startAt="16"/>
            </a:pPr>
            <a:r>
              <a:rPr lang="en-AU" sz="1800" dirty="0" smtClean="0"/>
              <a:t>Summarise digestion in carnivores</a:t>
            </a:r>
          </a:p>
          <a:p>
            <a:pPr marL="514350" indent="-514350">
              <a:buAutoNum type="arabicPeriod" startAt="16"/>
            </a:pPr>
            <a:r>
              <a:rPr lang="en-AU" sz="1800" dirty="0" smtClean="0"/>
              <a:t>List and explain two differences between carnivores and herbivores in terms of digestion structure and/or function</a:t>
            </a:r>
          </a:p>
          <a:p>
            <a:pPr marL="514350" indent="-514350">
              <a:buAutoNum type="arabicPeriod" startAt="16"/>
            </a:pPr>
            <a:r>
              <a:rPr lang="en-AU" sz="1800" dirty="0" smtClean="0"/>
              <a:t>Utilising the key words list on page 125,  identify 10 words that you are not thoroughly familiar with, and find their definitions and links to at least one other word from the list</a:t>
            </a:r>
          </a:p>
        </p:txBody>
      </p:sp>
      <p:sp>
        <p:nvSpPr>
          <p:cNvPr id="4" name="Date Placeholder 3"/>
          <p:cNvSpPr>
            <a:spLocks noGrp="1"/>
          </p:cNvSpPr>
          <p:nvPr>
            <p:ph type="dt" sz="half" idx="10"/>
          </p:nvPr>
        </p:nvSpPr>
        <p:spPr/>
        <p:txBody>
          <a:bodyPr/>
          <a:lstStyle/>
          <a:p>
            <a:fld id="{D4DB2445-2457-49E0-B1F6-C2469FE08FA7}" type="datetime1">
              <a:rPr lang="en-AU" smtClean="0"/>
              <a:pPr/>
              <a:t>5/05/2008</a:t>
            </a:fld>
            <a:endParaRPr lang="en-AU"/>
          </a:p>
        </p:txBody>
      </p:sp>
      <p:sp>
        <p:nvSpPr>
          <p:cNvPr id="5" name="Slide Number Placeholder 4"/>
          <p:cNvSpPr>
            <a:spLocks noGrp="1"/>
          </p:cNvSpPr>
          <p:nvPr>
            <p:ph type="sldNum" sz="quarter" idx="12"/>
          </p:nvPr>
        </p:nvSpPr>
        <p:spPr/>
        <p:txBody>
          <a:bodyPr/>
          <a:lstStyle/>
          <a:p>
            <a:fld id="{50782EDF-5450-4281-852E-41323C64BB1C}" type="slidenum">
              <a:rPr lang="en-AU" smtClean="0"/>
              <a:pPr/>
              <a:t>7</a:t>
            </a:fld>
            <a:endParaRPr lang="en-AU"/>
          </a:p>
        </p:txBody>
      </p:sp>
    </p:spTree>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ubbles1">
  <a:themeElements>
    <a:clrScheme name="Office Theme 1">
      <a:dk1>
        <a:srgbClr val="000080"/>
      </a:dk1>
      <a:lt1>
        <a:srgbClr val="FFFFFF"/>
      </a:lt1>
      <a:dk2>
        <a:srgbClr val="6699FF"/>
      </a:dk2>
      <a:lt2>
        <a:srgbClr val="00FFCC"/>
      </a:lt2>
      <a:accent1>
        <a:srgbClr val="00CCCC"/>
      </a:accent1>
      <a:accent2>
        <a:srgbClr val="FFFF66"/>
      </a:accent2>
      <a:accent3>
        <a:srgbClr val="B8CAFF"/>
      </a:accent3>
      <a:accent4>
        <a:srgbClr val="DADADA"/>
      </a:accent4>
      <a:accent5>
        <a:srgbClr val="AAE2E2"/>
      </a:accent5>
      <a:accent6>
        <a:srgbClr val="E7E75C"/>
      </a:accent6>
      <a:hlink>
        <a:srgbClr val="FF66CC"/>
      </a:hlink>
      <a:folHlink>
        <a:srgbClr val="99CCFF"/>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80"/>
        </a:dk1>
        <a:lt1>
          <a:srgbClr val="FFFFFF"/>
        </a:lt1>
        <a:dk2>
          <a:srgbClr val="6699FF"/>
        </a:dk2>
        <a:lt2>
          <a:srgbClr val="00FFCC"/>
        </a:lt2>
        <a:accent1>
          <a:srgbClr val="00CCCC"/>
        </a:accent1>
        <a:accent2>
          <a:srgbClr val="FFFF66"/>
        </a:accent2>
        <a:accent3>
          <a:srgbClr val="B8CAFF"/>
        </a:accent3>
        <a:accent4>
          <a:srgbClr val="DADADA"/>
        </a:accent4>
        <a:accent5>
          <a:srgbClr val="AAE2E2"/>
        </a:accent5>
        <a:accent6>
          <a:srgbClr val="E7E75C"/>
        </a:accent6>
        <a:hlink>
          <a:srgbClr val="FF66CC"/>
        </a:hlink>
        <a:folHlink>
          <a:srgbClr val="99CCFF"/>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CC"/>
        </a:dk2>
        <a:lt2>
          <a:srgbClr val="CCCCFF"/>
        </a:lt2>
        <a:accent1>
          <a:srgbClr val="00CCCC"/>
        </a:accent1>
        <a:accent2>
          <a:srgbClr val="FFFF66"/>
        </a:accent2>
        <a:accent3>
          <a:srgbClr val="FFFFFF"/>
        </a:accent3>
        <a:accent4>
          <a:srgbClr val="000000"/>
        </a:accent4>
        <a:accent5>
          <a:srgbClr val="AAE2E2"/>
        </a:accent5>
        <a:accent6>
          <a:srgbClr val="E7E75C"/>
        </a:accent6>
        <a:hlink>
          <a:srgbClr val="FF33CC"/>
        </a:hlink>
        <a:folHlink>
          <a:srgbClr val="0066FF"/>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FFFFFF"/>
        </a:lt2>
        <a:accent1>
          <a:srgbClr val="B2B2B2"/>
        </a:accent1>
        <a:accent2>
          <a:srgbClr val="5F5F5F"/>
        </a:accent2>
        <a:accent3>
          <a:srgbClr val="FFFFFF"/>
        </a:accent3>
        <a:accent4>
          <a:srgbClr val="000000"/>
        </a:accent4>
        <a:accent5>
          <a:srgbClr val="D5D5D5"/>
        </a:accent5>
        <a:accent6>
          <a:srgbClr val="555555"/>
        </a:accent6>
        <a:hlink>
          <a:srgbClr val="868686"/>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WaterLilies">
  <a:themeElements>
    <a:clrScheme name="WaterLili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WaterLili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WaterLili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aterLilie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aterLilie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aterLilie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aterLilie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aterLilie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aterLilie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aterLilie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aterLilie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aterLilie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aterLilie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aterLilie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00010">
  <a:themeElements>
    <a:clrScheme name="">
      <a:dk1>
        <a:srgbClr val="B3CCE6"/>
      </a:dk1>
      <a:lt1>
        <a:srgbClr val="FFFFFF"/>
      </a:lt1>
      <a:dk2>
        <a:srgbClr val="6698CC"/>
      </a:dk2>
      <a:lt2>
        <a:srgbClr val="2E4C6B"/>
      </a:lt2>
      <a:accent1>
        <a:srgbClr val="336599"/>
      </a:accent1>
      <a:accent2>
        <a:srgbClr val="2E4C6B"/>
      </a:accent2>
      <a:accent3>
        <a:srgbClr val="B8CAE2"/>
      </a:accent3>
      <a:accent4>
        <a:srgbClr val="DADADA"/>
      </a:accent4>
      <a:accent5>
        <a:srgbClr val="ADB8CA"/>
      </a:accent5>
      <a:accent6>
        <a:srgbClr val="294460"/>
      </a:accent6>
      <a:hlink>
        <a:srgbClr val="4986C3"/>
      </a:hlink>
      <a:folHlink>
        <a:srgbClr val="0066FF"/>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8E8AB4"/>
        </a:dk1>
        <a:lt1>
          <a:srgbClr val="F8F8F8"/>
        </a:lt1>
        <a:dk2>
          <a:srgbClr val="5D5888"/>
        </a:dk2>
        <a:lt2>
          <a:srgbClr val="FFFFFF"/>
        </a:lt2>
        <a:accent1>
          <a:srgbClr val="191077"/>
        </a:accent1>
        <a:accent2>
          <a:srgbClr val="BC0606"/>
        </a:accent2>
        <a:accent3>
          <a:srgbClr val="B6B4C3"/>
        </a:accent3>
        <a:accent4>
          <a:srgbClr val="D4D4D4"/>
        </a:accent4>
        <a:accent5>
          <a:srgbClr val="ABAABD"/>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4">
        <a:dk1>
          <a:srgbClr val="8E8AB4"/>
        </a:dk1>
        <a:lt1>
          <a:srgbClr val="F8F8F8"/>
        </a:lt1>
        <a:dk2>
          <a:srgbClr val="5D5888"/>
        </a:dk2>
        <a:lt2>
          <a:srgbClr val="FFFFFF"/>
        </a:lt2>
        <a:accent1>
          <a:srgbClr val="FFFFFF"/>
        </a:accent1>
        <a:accent2>
          <a:srgbClr val="BC0606"/>
        </a:accent2>
        <a:accent3>
          <a:srgbClr val="B6B4C3"/>
        </a:accent3>
        <a:accent4>
          <a:srgbClr val="D4D4D4"/>
        </a:accent4>
        <a:accent5>
          <a:srgbClr val="FFFFFF"/>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5">
        <a:dk1>
          <a:srgbClr val="8E8AB4"/>
        </a:dk1>
        <a:lt1>
          <a:srgbClr val="F8F8F8"/>
        </a:lt1>
        <a:dk2>
          <a:srgbClr val="5D5888"/>
        </a:dk2>
        <a:lt2>
          <a:srgbClr val="FFFFFF"/>
        </a:lt2>
        <a:accent1>
          <a:srgbClr val="5D5888"/>
        </a:accent1>
        <a:accent2>
          <a:srgbClr val="BC0606"/>
        </a:accent2>
        <a:accent3>
          <a:srgbClr val="B6B4C3"/>
        </a:accent3>
        <a:accent4>
          <a:srgbClr val="D4D4D4"/>
        </a:accent4>
        <a:accent5>
          <a:srgbClr val="B6B4C3"/>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
      <a:clrScheme name="Default Design 16">
        <a:dk1>
          <a:srgbClr val="8E8AB4"/>
        </a:dk1>
        <a:lt1>
          <a:srgbClr val="F8F8F8"/>
        </a:lt1>
        <a:dk2>
          <a:srgbClr val="5D5888"/>
        </a:dk2>
        <a:lt2>
          <a:srgbClr val="463F83"/>
        </a:lt2>
        <a:accent1>
          <a:srgbClr val="5D5888"/>
        </a:accent1>
        <a:accent2>
          <a:srgbClr val="BC0606"/>
        </a:accent2>
        <a:accent3>
          <a:srgbClr val="B6B4C3"/>
        </a:accent3>
        <a:accent4>
          <a:srgbClr val="D4D4D4"/>
        </a:accent4>
        <a:accent5>
          <a:srgbClr val="B6B4C3"/>
        </a:accent5>
        <a:accent6>
          <a:srgbClr val="AA0505"/>
        </a:accent6>
        <a:hlink>
          <a:srgbClr val="FF9933"/>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Granny Smith">
  <a:themeElements>
    <a:clrScheme name="Green apples design template [1] 1">
      <a:dk1>
        <a:srgbClr val="003300"/>
      </a:dk1>
      <a:lt1>
        <a:srgbClr val="226822"/>
      </a:lt1>
      <a:dk2>
        <a:srgbClr val="FFFFFF"/>
      </a:dk2>
      <a:lt2>
        <a:srgbClr val="220011"/>
      </a:lt2>
      <a:accent1>
        <a:srgbClr val="81CA6A"/>
      </a:accent1>
      <a:accent2>
        <a:srgbClr val="83ABC1"/>
      </a:accent2>
      <a:accent3>
        <a:srgbClr val="ABB9AB"/>
      </a:accent3>
      <a:accent4>
        <a:srgbClr val="002A00"/>
      </a:accent4>
      <a:accent5>
        <a:srgbClr val="C1E1B9"/>
      </a:accent5>
      <a:accent6>
        <a:srgbClr val="769BAF"/>
      </a:accent6>
      <a:hlink>
        <a:srgbClr val="A58779"/>
      </a:hlink>
      <a:folHlink>
        <a:srgbClr val="7E83B6"/>
      </a:folHlink>
    </a:clrScheme>
    <a:fontScheme name="Green apples design template [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Green apples design template [1] 1">
        <a:dk1>
          <a:srgbClr val="003300"/>
        </a:dk1>
        <a:lt1>
          <a:srgbClr val="226822"/>
        </a:lt1>
        <a:dk2>
          <a:srgbClr val="FFFFFF"/>
        </a:dk2>
        <a:lt2>
          <a:srgbClr val="220011"/>
        </a:lt2>
        <a:accent1>
          <a:srgbClr val="81CA6A"/>
        </a:accent1>
        <a:accent2>
          <a:srgbClr val="83ABC1"/>
        </a:accent2>
        <a:accent3>
          <a:srgbClr val="ABB9AB"/>
        </a:accent3>
        <a:accent4>
          <a:srgbClr val="002A00"/>
        </a:accent4>
        <a:accent5>
          <a:srgbClr val="C1E1B9"/>
        </a:accent5>
        <a:accent6>
          <a:srgbClr val="769BAF"/>
        </a:accent6>
        <a:hlink>
          <a:srgbClr val="A58779"/>
        </a:hlink>
        <a:folHlink>
          <a:srgbClr val="7E83B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Colorful2">
  <a:themeElements>
    <a:clrScheme name="Colorful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lorful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tx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lnDef>
  </a:objectDefaults>
  <a:extraClrSchemeLst>
    <a:extraClrScheme>
      <a:clrScheme name="Colorful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lorful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lorful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lorful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lorful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lorful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lorful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lorful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lorful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lorful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lorful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lorful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00251">
  <a:themeElements>
    <a:clrScheme name="">
      <a:dk1>
        <a:srgbClr val="CCCCCC"/>
      </a:dk1>
      <a:lt1>
        <a:srgbClr val="FFFFFF"/>
      </a:lt1>
      <a:dk2>
        <a:srgbClr val="66CCFF"/>
      </a:dk2>
      <a:lt2>
        <a:srgbClr val="E6E6E6"/>
      </a:lt2>
      <a:accent1>
        <a:srgbClr val="4C4C4C"/>
      </a:accent1>
      <a:accent2>
        <a:srgbClr val="CCCCCC"/>
      </a:accent2>
      <a:accent3>
        <a:srgbClr val="FFFFFF"/>
      </a:accent3>
      <a:accent4>
        <a:srgbClr val="AEAEAE"/>
      </a:accent4>
      <a:accent5>
        <a:srgbClr val="B2B2B2"/>
      </a:accent5>
      <a:accent6>
        <a:srgbClr val="B9B9B9"/>
      </a:accent6>
      <a:hlink>
        <a:srgbClr val="66FFFF"/>
      </a:hlink>
      <a:folHlink>
        <a:srgbClr val="66FF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376</TotalTime>
  <Words>673</Words>
  <Application>Microsoft Office PowerPoint</Application>
  <PresentationFormat>On-screen Show (4:3)</PresentationFormat>
  <Paragraphs>89</Paragraphs>
  <Slides>7</Slides>
  <Notes>0</Notes>
  <HiddenSlides>0</HiddenSlides>
  <MMClips>0</MMClips>
  <ScaleCrop>false</ScaleCrop>
  <HeadingPairs>
    <vt:vector size="4" baseType="variant">
      <vt:variant>
        <vt:lpstr>Theme</vt:lpstr>
      </vt:variant>
      <vt:variant>
        <vt:i4>7</vt:i4>
      </vt:variant>
      <vt:variant>
        <vt:lpstr>Slide Titles</vt:lpstr>
      </vt:variant>
      <vt:variant>
        <vt:i4>7</vt:i4>
      </vt:variant>
    </vt:vector>
  </HeadingPairs>
  <TitlesOfParts>
    <vt:vector size="14" baseType="lpstr">
      <vt:lpstr>Blank</vt:lpstr>
      <vt:lpstr>Bubbles1</vt:lpstr>
      <vt:lpstr>WaterLilies</vt:lpstr>
      <vt:lpstr>00010</vt:lpstr>
      <vt:lpstr>Granny Smith</vt:lpstr>
      <vt:lpstr>Colorful2</vt:lpstr>
      <vt:lpstr>00251</vt:lpstr>
      <vt:lpstr>Chapter 5</vt:lpstr>
      <vt:lpstr>Autotrophs and Hetertrophs</vt:lpstr>
      <vt:lpstr>Digestion</vt:lpstr>
      <vt:lpstr>The Digestive System</vt:lpstr>
      <vt:lpstr>The Digestive System</vt:lpstr>
      <vt:lpstr>The Digestive System</vt:lpstr>
      <vt:lpstr>The Digestive System</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dc:title>
  <dc:creator>Lyn Clarkson</dc:creator>
  <cp:lastModifiedBy>Lyn Clarkson</cp:lastModifiedBy>
  <cp:revision>8</cp:revision>
  <dcterms:created xsi:type="dcterms:W3CDTF">2008-04-29T00:40:18Z</dcterms:created>
  <dcterms:modified xsi:type="dcterms:W3CDTF">2008-05-05T05:54:30Z</dcterms:modified>
</cp:coreProperties>
</file>